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8" r:id="rId3"/>
    <p:sldId id="289" r:id="rId4"/>
    <p:sldId id="301" r:id="rId5"/>
    <p:sldId id="290" r:id="rId6"/>
    <p:sldId id="292" r:id="rId7"/>
    <p:sldId id="295" r:id="rId8"/>
    <p:sldId id="296" r:id="rId9"/>
    <p:sldId id="297" r:id="rId10"/>
    <p:sldId id="298" r:id="rId11"/>
    <p:sldId id="302" r:id="rId12"/>
    <p:sldId id="299" r:id="rId13"/>
    <p:sldId id="304" r:id="rId14"/>
    <p:sldId id="306" r:id="rId15"/>
    <p:sldId id="303" r:id="rId16"/>
    <p:sldId id="309" r:id="rId17"/>
    <p:sldId id="310" r:id="rId18"/>
    <p:sldId id="311" r:id="rId19"/>
    <p:sldId id="312" r:id="rId20"/>
    <p:sldId id="307" r:id="rId21"/>
    <p:sldId id="313" r:id="rId22"/>
    <p:sldId id="314" r:id="rId23"/>
    <p:sldId id="308" r:id="rId24"/>
    <p:sldId id="315" r:id="rId25"/>
    <p:sldId id="316" r:id="rId26"/>
    <p:sldId id="317" r:id="rId27"/>
    <p:sldId id="319" r:id="rId28"/>
    <p:sldId id="287" r:id="rId29"/>
    <p:sldId id="291"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lvl1pPr>
    <a:lvl2pPr marL="0" marR="0" indent="914216"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lvl2pPr>
    <a:lvl3pPr marL="0" marR="0" indent="1828433"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lvl3pPr>
    <a:lvl4pPr marL="0" marR="0" indent="2742651"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lvl4pPr>
    <a:lvl5pPr marL="0" marR="0" indent="3656867"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lvl5pPr>
    <a:lvl6pPr marL="0" marR="0" indent="4571086"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lvl6pPr>
    <a:lvl7pPr marL="0" marR="0" indent="5485303"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lvl7pPr>
    <a:lvl8pPr marL="0" marR="0" indent="6399519"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lvl8pPr>
    <a:lvl9pPr marL="0" marR="0" indent="7313737"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elley Harrison" initials="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962704"/>
              <a:satOff val="-2937"/>
              <a:lumOff val="6292"/>
            </a:schemeClr>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492671"/>
              <a:satOff val="77419"/>
              <a:lumOff val="-61197"/>
            </a:schemeClr>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1"/>
    <p:restoredTop sz="90683"/>
  </p:normalViewPr>
  <p:slideViewPr>
    <p:cSldViewPr snapToGrid="0" snapToObjects="1">
      <p:cViewPr varScale="1">
        <p:scale>
          <a:sx n="50" d="100"/>
          <a:sy n="50" d="100"/>
        </p:scale>
        <p:origin x="5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1143000" y="685800"/>
            <a:ext cx="4572000" cy="3429000"/>
          </a:xfrm>
          <a:prstGeom prst="rect">
            <a:avLst/>
          </a:prstGeom>
        </p:spPr>
        <p:txBody>
          <a:bodyPr/>
          <a:lstStyle/>
          <a:p>
            <a:endParaRPr/>
          </a:p>
        </p:txBody>
      </p:sp>
      <p:sp>
        <p:nvSpPr>
          <p:cNvPr id="282" name="Shape 28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 “</a:t>
            </a:r>
            <a:r>
              <a:rPr lang="en-US" sz="2200" b="0" i="0" u="none" strike="noStrike" dirty="0">
                <a:effectLst/>
                <a:latin typeface="Helvetica Neue"/>
                <a:ea typeface="Helvetica Neue"/>
                <a:cs typeface="Helvetica Neue"/>
                <a:sym typeface="Helvetica Neue"/>
              </a:rPr>
              <a:t>Let’s go back to our example of a 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p>
          <a:p>
            <a:r>
              <a:rPr lang="en-US" sz="2200" b="0" i="0" u="none" strike="noStrike" dirty="0">
                <a:effectLst/>
                <a:latin typeface="Helvetica Neue"/>
                <a:ea typeface="Helvetica Neue"/>
                <a:cs typeface="Helvetica Neue"/>
                <a:sym typeface="Helvetica Neue"/>
              </a:rPr>
              <a:t>Step 2 : “In the example of our language model, we’d want to add the gender of the new subject to the cell state, to replace the old one we’re forgetting.”</a:t>
            </a:r>
          </a:p>
          <a:p>
            <a:r>
              <a:rPr lang="en-US" sz="2200" b="0" i="0" u="none" strike="noStrike" dirty="0">
                <a:effectLst/>
                <a:latin typeface="Helvetica Neue"/>
                <a:ea typeface="Helvetica Neue"/>
                <a:cs typeface="Helvetica Neue"/>
                <a:sym typeface="Helvetica Neue"/>
              </a:rPr>
              <a:t>Step 3: “In the case of the language model, this is where we’d actually drop the information about the old subject’s gender and add the new information, as we decided in the previous steps.”</a:t>
            </a:r>
          </a:p>
          <a:p>
            <a:r>
              <a:rPr lang="en-US" sz="2200" b="0" i="0" u="none" strike="noStrike" dirty="0">
                <a:effectLst/>
                <a:latin typeface="Helvetica Neue"/>
                <a:ea typeface="Helvetica Neue"/>
                <a:cs typeface="Helvetica Neue"/>
                <a:sym typeface="Helvetica Neue"/>
              </a:rPr>
              <a:t>Step 4: “For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 </a:t>
            </a:r>
            <a:endParaRPr lang="en-US" dirty="0"/>
          </a:p>
        </p:txBody>
      </p:sp>
    </p:spTree>
    <p:extLst>
      <p:ext uri="{BB962C8B-B14F-4D97-AF65-F5344CB8AC3E}">
        <p14:creationId xmlns:p14="http://schemas.microsoft.com/office/powerpoint/2010/main" val="126249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The network has a visible layer with 1 input, a hidden layer with 4 LSTM blocks or neurons, and an output layer that makes a single value prediction. The default sigmoid activation function is used for the LSTM blocks. The network is trained for 100 epochs and a batch size of 1 is used.</a:t>
            </a:r>
          </a:p>
          <a:p>
            <a:endParaRPr lang="en-US" sz="2200" b="0" i="0" u="none" strike="noStrike" dirty="0">
              <a:effectLst/>
              <a:latin typeface="Helvetica Neue"/>
              <a:ea typeface="Helvetica Neue"/>
              <a:cs typeface="Helvetica Neue"/>
              <a:sym typeface="Helvetica Neue"/>
            </a:endParaRPr>
          </a:p>
          <a:p>
            <a:r>
              <a:rPr lang="en-US" sz="2200" b="0" i="0" u="none" strike="noStrike" dirty="0">
                <a:effectLst/>
                <a:latin typeface="Helvetica Neue"/>
                <a:ea typeface="Helvetica Neue"/>
                <a:cs typeface="Helvetica Neue"/>
                <a:sym typeface="Helvetica Neue"/>
              </a:rPr>
              <a:t>Predictions for the training dataset in green, and the predictions on the unseen test dataset in red.</a:t>
            </a:r>
            <a:endParaRPr lang="en-US" dirty="0"/>
          </a:p>
        </p:txBody>
      </p:sp>
    </p:spTree>
    <p:extLst>
      <p:ext uri="{BB962C8B-B14F-4D97-AF65-F5344CB8AC3E}">
        <p14:creationId xmlns:p14="http://schemas.microsoft.com/office/powerpoint/2010/main" val="146811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4878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2538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11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ellframe.com" TargetMode="External"/><Relationship Id="rId3" Type="http://schemas.openxmlformats.org/officeDocument/2006/relationships/hyperlink" Target="http://linkedin.com/company/wellframe"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chemeClr val="accent1">
            <a:hueOff val="90994"/>
            <a:satOff val="-37499"/>
            <a:lumOff val="-16274"/>
          </a:schemeClr>
        </a:solidFill>
        <a:effectLst/>
      </p:bgPr>
    </p:bg>
    <p:spTree>
      <p:nvGrpSpPr>
        <p:cNvPr id="1" name=""/>
        <p:cNvGrpSpPr/>
        <p:nvPr/>
      </p:nvGrpSpPr>
      <p:grpSpPr>
        <a:xfrm>
          <a:off x="0" y="0"/>
          <a:ext cx="0" cy="0"/>
          <a:chOff x="0" y="0"/>
          <a:chExt cx="0" cy="0"/>
        </a:xfrm>
      </p:grpSpPr>
      <p:sp>
        <p:nvSpPr>
          <p:cNvPr id="13" name="Presentation title"/>
          <p:cNvSpPr txBox="1">
            <a:spLocks noGrp="1"/>
          </p:cNvSpPr>
          <p:nvPr>
            <p:ph type="body" sz="quarter" idx="13"/>
          </p:nvPr>
        </p:nvSpPr>
        <p:spPr>
          <a:xfrm>
            <a:off x="1270000" y="3810000"/>
            <a:ext cx="17780000" cy="1475740"/>
          </a:xfrm>
          <a:prstGeom prst="rect">
            <a:avLst/>
          </a:prstGeom>
        </p:spPr>
        <p:txBody>
          <a:bodyPr lIns="45719" tIns="45719" rIns="45719" bIns="45719" anchor="t">
            <a:noAutofit/>
          </a:bodyPr>
          <a:lstStyle>
            <a:lvl1pPr marL="0" indent="0" defTabSz="1828433">
              <a:lnSpc>
                <a:spcPct val="100000"/>
              </a:lnSpc>
              <a:spcBef>
                <a:spcPts val="0"/>
              </a:spcBef>
              <a:buSzTx/>
              <a:buNone/>
              <a:defRPr sz="8600">
                <a:solidFill>
                  <a:srgbClr val="FFFFFF"/>
                </a:solidFill>
              </a:defRPr>
            </a:lvl1pPr>
          </a:lstStyle>
          <a:p>
            <a:r>
              <a:t>Presentation title</a:t>
            </a:r>
          </a:p>
        </p:txBody>
      </p:sp>
      <p:sp>
        <p:nvSpPr>
          <p:cNvPr id="15" name="Slide Number"/>
          <p:cNvSpPr txBox="1">
            <a:spLocks noGrp="1"/>
          </p:cNvSpPr>
          <p:nvPr>
            <p:ph type="sldNum" sz="quarter" idx="2"/>
          </p:nvPr>
        </p:nvSpPr>
        <p:spPr>
          <a:xfrm>
            <a:off x="11959031" y="13081000"/>
            <a:ext cx="453238" cy="469900"/>
          </a:xfrm>
          <a:prstGeom prst="rect">
            <a:avLst/>
          </a:prstGeom>
        </p:spPr>
        <p:txBody>
          <a:bodyPr/>
          <a:lstStyle>
            <a:lvl1pPr defTabSz="825500">
              <a:lnSpc>
                <a:spcPct val="100000"/>
              </a:lnSpc>
              <a:spcBef>
                <a:spcPts val="0"/>
              </a:spcBef>
              <a:defRPr sz="2400" cap="none"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Bubble">
    <p:spTree>
      <p:nvGrpSpPr>
        <p:cNvPr id="1" name=""/>
        <p:cNvGrpSpPr/>
        <p:nvPr/>
      </p:nvGrpSpPr>
      <p:grpSpPr>
        <a:xfrm>
          <a:off x="0" y="0"/>
          <a:ext cx="0" cy="0"/>
          <a:chOff x="0" y="0"/>
          <a:chExt cx="0" cy="0"/>
        </a:xfrm>
      </p:grpSpPr>
      <p:sp>
        <p:nvSpPr>
          <p:cNvPr id="213" name="Shape"/>
          <p:cNvSpPr/>
          <p:nvPr/>
        </p:nvSpPr>
        <p:spPr>
          <a:xfrm>
            <a:off x="2485628" y="2922587"/>
            <a:ext cx="19412744" cy="7921626"/>
          </a:xfrm>
          <a:custGeom>
            <a:avLst/>
            <a:gdLst/>
            <a:ahLst/>
            <a:cxnLst>
              <a:cxn ang="0">
                <a:pos x="wd2" y="hd2"/>
              </a:cxn>
              <a:cxn ang="5400000">
                <a:pos x="wd2" y="hd2"/>
              </a:cxn>
              <a:cxn ang="10800000">
                <a:pos x="wd2" y="hd2"/>
              </a:cxn>
              <a:cxn ang="16200000">
                <a:pos x="wd2" y="hd2"/>
              </a:cxn>
            </a:cxnLst>
            <a:rect l="0" t="0" r="r" b="b"/>
            <a:pathLst>
              <a:path w="21600" h="21600" extrusionOk="0">
                <a:moveTo>
                  <a:pt x="707" y="0"/>
                </a:moveTo>
                <a:cubicBezTo>
                  <a:pt x="605" y="0"/>
                  <a:pt x="529" y="0"/>
                  <a:pt x="464" y="11"/>
                </a:cubicBezTo>
                <a:cubicBezTo>
                  <a:pt x="399" y="22"/>
                  <a:pt x="346" y="43"/>
                  <a:pt x="292" y="85"/>
                </a:cubicBezTo>
                <a:cubicBezTo>
                  <a:pt x="232" y="139"/>
                  <a:pt x="179" y="223"/>
                  <a:pt x="135" y="331"/>
                </a:cubicBezTo>
                <a:cubicBezTo>
                  <a:pt x="91" y="438"/>
                  <a:pt x="57" y="569"/>
                  <a:pt x="35" y="715"/>
                </a:cubicBezTo>
                <a:cubicBezTo>
                  <a:pt x="18" y="849"/>
                  <a:pt x="9" y="979"/>
                  <a:pt x="4" y="1138"/>
                </a:cubicBezTo>
                <a:cubicBezTo>
                  <a:pt x="0" y="1296"/>
                  <a:pt x="0" y="1483"/>
                  <a:pt x="0" y="1731"/>
                </a:cubicBezTo>
                <a:lnTo>
                  <a:pt x="0" y="17333"/>
                </a:lnTo>
                <a:cubicBezTo>
                  <a:pt x="0" y="17585"/>
                  <a:pt x="0" y="17774"/>
                  <a:pt x="4" y="17934"/>
                </a:cubicBezTo>
                <a:cubicBezTo>
                  <a:pt x="9" y="18093"/>
                  <a:pt x="18" y="18223"/>
                  <a:pt x="35" y="18357"/>
                </a:cubicBezTo>
                <a:cubicBezTo>
                  <a:pt x="57" y="18503"/>
                  <a:pt x="91" y="18634"/>
                  <a:pt x="135" y="18742"/>
                </a:cubicBezTo>
                <a:cubicBezTo>
                  <a:pt x="179" y="18850"/>
                  <a:pt x="232" y="18934"/>
                  <a:pt x="292" y="18988"/>
                </a:cubicBezTo>
                <a:cubicBezTo>
                  <a:pt x="347" y="19030"/>
                  <a:pt x="400" y="19051"/>
                  <a:pt x="464" y="19062"/>
                </a:cubicBezTo>
                <a:cubicBezTo>
                  <a:pt x="529" y="19072"/>
                  <a:pt x="605" y="19072"/>
                  <a:pt x="707" y="19072"/>
                </a:cubicBezTo>
                <a:lnTo>
                  <a:pt x="1891" y="19072"/>
                </a:lnTo>
                <a:lnTo>
                  <a:pt x="1891" y="21600"/>
                </a:lnTo>
                <a:lnTo>
                  <a:pt x="3058" y="19072"/>
                </a:lnTo>
                <a:lnTo>
                  <a:pt x="20890" y="19072"/>
                </a:lnTo>
                <a:cubicBezTo>
                  <a:pt x="20993" y="19072"/>
                  <a:pt x="21070" y="19072"/>
                  <a:pt x="21135" y="19062"/>
                </a:cubicBezTo>
                <a:cubicBezTo>
                  <a:pt x="21200" y="19051"/>
                  <a:pt x="21253" y="19030"/>
                  <a:pt x="21308" y="18988"/>
                </a:cubicBezTo>
                <a:cubicBezTo>
                  <a:pt x="21368" y="18934"/>
                  <a:pt x="21421" y="18850"/>
                  <a:pt x="21465" y="18742"/>
                </a:cubicBezTo>
                <a:cubicBezTo>
                  <a:pt x="21509" y="18634"/>
                  <a:pt x="21543" y="18503"/>
                  <a:pt x="21565" y="18357"/>
                </a:cubicBezTo>
                <a:cubicBezTo>
                  <a:pt x="21582" y="18223"/>
                  <a:pt x="21591" y="18093"/>
                  <a:pt x="21596" y="17934"/>
                </a:cubicBezTo>
                <a:cubicBezTo>
                  <a:pt x="21600" y="17776"/>
                  <a:pt x="21600" y="17589"/>
                  <a:pt x="21600" y="17341"/>
                </a:cubicBezTo>
                <a:lnTo>
                  <a:pt x="21600" y="1739"/>
                </a:lnTo>
                <a:cubicBezTo>
                  <a:pt x="21600" y="1487"/>
                  <a:pt x="21600" y="1298"/>
                  <a:pt x="21596" y="1139"/>
                </a:cubicBezTo>
                <a:cubicBezTo>
                  <a:pt x="21591" y="979"/>
                  <a:pt x="21582" y="849"/>
                  <a:pt x="21565" y="715"/>
                </a:cubicBezTo>
                <a:cubicBezTo>
                  <a:pt x="21543" y="569"/>
                  <a:pt x="21509" y="438"/>
                  <a:pt x="21465" y="331"/>
                </a:cubicBezTo>
                <a:cubicBezTo>
                  <a:pt x="21421" y="223"/>
                  <a:pt x="21368" y="139"/>
                  <a:pt x="21308" y="85"/>
                </a:cubicBezTo>
                <a:cubicBezTo>
                  <a:pt x="21253" y="43"/>
                  <a:pt x="21200" y="22"/>
                  <a:pt x="21136" y="11"/>
                </a:cubicBezTo>
                <a:cubicBezTo>
                  <a:pt x="21071" y="0"/>
                  <a:pt x="20995" y="0"/>
                  <a:pt x="20893" y="0"/>
                </a:cubicBezTo>
                <a:lnTo>
                  <a:pt x="710" y="0"/>
                </a:lnTo>
                <a:lnTo>
                  <a:pt x="707" y="0"/>
                </a:lnTo>
                <a:close/>
              </a:path>
            </a:pathLst>
          </a:custGeom>
          <a:solidFill>
            <a:srgbClr val="F7F8F9"/>
          </a:solidFill>
          <a:ln w="38100">
            <a:solidFill>
              <a:schemeClr val="accent4">
                <a:hueOff val="9274026"/>
                <a:satOff val="-4364"/>
                <a:lumOff val="-12549"/>
              </a:schemeClr>
            </a:solidFill>
            <a:miter lim="400000"/>
          </a:ln>
        </p:spPr>
        <p:txBody>
          <a:bodyPr lIns="45719" rIns="45719" anchor="ctr"/>
          <a:lstStyle/>
          <a:p>
            <a:pPr defTabSz="1828433">
              <a:lnSpc>
                <a:spcPct val="100000"/>
              </a:lnSpc>
              <a:defRPr sz="3600" i="0">
                <a:solidFill>
                  <a:srgbClr val="737572"/>
                </a:solidFill>
              </a:defRPr>
            </a:pPr>
            <a:endParaRPr/>
          </a:p>
        </p:txBody>
      </p:sp>
      <p:sp>
        <p:nvSpPr>
          <p:cNvPr id="214" name="Quote goes here"/>
          <p:cNvSpPr txBox="1">
            <a:spLocks noGrp="1"/>
          </p:cNvSpPr>
          <p:nvPr>
            <p:ph type="body" sz="quarter" idx="13"/>
          </p:nvPr>
        </p:nvSpPr>
        <p:spPr>
          <a:xfrm>
            <a:off x="3810000" y="6005433"/>
            <a:ext cx="16764000" cy="701041"/>
          </a:xfrm>
          <a:prstGeom prst="rect">
            <a:avLst/>
          </a:prstGeom>
        </p:spPr>
        <p:txBody>
          <a:bodyPr lIns="45719" tIns="45719" rIns="45719" bIns="45719">
            <a:spAutoFit/>
          </a:bodyPr>
          <a:lstStyle>
            <a:lvl1pPr marL="0" indent="0" defTabSz="584200">
              <a:lnSpc>
                <a:spcPct val="140000"/>
              </a:lnSpc>
              <a:spcBef>
                <a:spcPts val="2000"/>
              </a:spcBef>
              <a:buSzTx/>
              <a:buNone/>
              <a:defRPr sz="4000">
                <a:solidFill>
                  <a:srgbClr val="333333"/>
                </a:solidFill>
              </a:defRPr>
            </a:lvl1pPr>
          </a:lstStyle>
          <a:p>
            <a:r>
              <a:t>Quote goes here</a:t>
            </a:r>
          </a:p>
        </p:txBody>
      </p:sp>
      <p:sp>
        <p:nvSpPr>
          <p:cNvPr id="215" name="– Attribution"/>
          <p:cNvSpPr txBox="1">
            <a:spLocks noGrp="1"/>
          </p:cNvSpPr>
          <p:nvPr>
            <p:ph type="body" sz="quarter" idx="14"/>
          </p:nvPr>
        </p:nvSpPr>
        <p:spPr>
          <a:xfrm>
            <a:off x="4063112" y="11329651"/>
            <a:ext cx="15494001" cy="459741"/>
          </a:xfrm>
          <a:prstGeom prst="rect">
            <a:avLst/>
          </a:prstGeom>
        </p:spPr>
        <p:txBody>
          <a:bodyPr lIns="45719" tIns="45719" rIns="45719" bIns="45719" anchor="t">
            <a:spAutoFit/>
          </a:bodyPr>
          <a:lstStyle>
            <a:lvl1pPr marL="0" indent="0" defTabSz="1828433">
              <a:lnSpc>
                <a:spcPct val="90000"/>
              </a:lnSpc>
              <a:spcBef>
                <a:spcPts val="1200"/>
              </a:spcBef>
              <a:buSzTx/>
              <a:buNone/>
              <a:defRPr sz="2400" cap="all" spc="120">
                <a:solidFill>
                  <a:srgbClr val="3A3E41"/>
                </a:solidFill>
              </a:defRPr>
            </a:lvl1pPr>
          </a:lstStyle>
          <a:p>
            <a:r>
              <a:t>– Attribution</a:t>
            </a:r>
          </a:p>
        </p:txBody>
      </p:sp>
      <p:sp>
        <p:nvSpPr>
          <p:cNvPr id="216" name="www.wellframe.com"/>
          <p:cNvSpPr txBox="1"/>
          <p:nvPr/>
        </p:nvSpPr>
        <p:spPr>
          <a:xfrm>
            <a:off x="20669408" y="12755880"/>
            <a:ext cx="2589007"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1828433">
              <a:lnSpc>
                <a:spcPct val="90000"/>
              </a:lnSpc>
              <a:spcBef>
                <a:spcPts val="1200"/>
              </a:spcBef>
              <a:defRPr sz="1600" i="0" cap="all" spc="32">
                <a:solidFill>
                  <a:schemeClr val="accent1"/>
                </a:solidFill>
              </a:defRPr>
            </a:lvl1pPr>
          </a:lstStyle>
          <a:p>
            <a:r>
              <a:t>www.wellframe.com</a:t>
            </a:r>
          </a:p>
        </p:txBody>
      </p:sp>
      <p:sp>
        <p:nvSpPr>
          <p:cNvPr id="2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Grid">
    <p:spTree>
      <p:nvGrpSpPr>
        <p:cNvPr id="1" name=""/>
        <p:cNvGrpSpPr/>
        <p:nvPr/>
      </p:nvGrpSpPr>
      <p:grpSpPr>
        <a:xfrm>
          <a:off x="0" y="0"/>
          <a:ext cx="0" cy="0"/>
          <a:chOff x="0" y="0"/>
          <a:chExt cx="0" cy="0"/>
        </a:xfrm>
      </p:grpSpPr>
      <p:sp>
        <p:nvSpPr>
          <p:cNvPr id="225" name="Slide title"/>
          <p:cNvSpPr txBox="1">
            <a:spLocks noGrp="1"/>
          </p:cNvSpPr>
          <p:nvPr>
            <p:ph type="body" sz="quarter" idx="13"/>
          </p:nvPr>
        </p:nvSpPr>
        <p:spPr>
          <a:xfrm>
            <a:off x="1270000" y="1270000"/>
            <a:ext cx="17780000" cy="695951"/>
          </a:xfrm>
          <a:prstGeom prst="rect">
            <a:avLst/>
          </a:prstGeom>
        </p:spPr>
        <p:txBody>
          <a:bodyPr lIns="45719" tIns="45719" rIns="45719" bIns="45719" anchor="t">
            <a:spAutoFit/>
          </a:bodyPr>
          <a:lstStyle>
            <a:lvl1pPr marL="0" indent="0" defTabSz="1828433">
              <a:lnSpc>
                <a:spcPts val="4800"/>
              </a:lnSpc>
              <a:spcBef>
                <a:spcPts val="0"/>
              </a:spcBef>
              <a:buSzTx/>
              <a:buNone/>
              <a:defRPr sz="4000">
                <a:solidFill>
                  <a:schemeClr val="accent1"/>
                </a:solidFill>
              </a:defRPr>
            </a:lvl1pPr>
          </a:lstStyle>
          <a:p>
            <a:r>
              <a:t>Slide title</a:t>
            </a:r>
          </a:p>
        </p:txBody>
      </p:sp>
      <p:sp>
        <p:nvSpPr>
          <p:cNvPr id="226" name="Quote 1 goes here"/>
          <p:cNvSpPr>
            <a:spLocks noGrp="1"/>
          </p:cNvSpPr>
          <p:nvPr>
            <p:ph type="body" sz="quarter" idx="14"/>
          </p:nvPr>
        </p:nvSpPr>
        <p:spPr>
          <a:xfrm>
            <a:off x="1263650" y="2915443"/>
            <a:ext cx="6350000" cy="1905001"/>
          </a:xfrm>
          <a:prstGeom prst="roundRect">
            <a:avLst>
              <a:gd name="adj" fmla="val 8104"/>
            </a:avLst>
          </a:prstGeom>
          <a:solidFill>
            <a:schemeClr val="accent4">
              <a:hueOff val="9377441"/>
              <a:satOff val="-52617"/>
              <a:lumOff val="22745"/>
            </a:schemeClr>
          </a:solidFill>
        </p:spPr>
        <p:txBody>
          <a:bodyPr lIns="254000" tIns="254000" rIns="254000" bIns="254000">
            <a:noAutofit/>
          </a:bodyPr>
          <a:lstStyle>
            <a:lvl1pPr marL="0" indent="0" algn="ctr" defTabSz="584200">
              <a:lnSpc>
                <a:spcPts val="2800"/>
              </a:lnSpc>
              <a:spcBef>
                <a:spcPts val="2000"/>
              </a:spcBef>
              <a:buSzTx/>
              <a:buNone/>
              <a:defRPr sz="2000">
                <a:solidFill>
                  <a:srgbClr val="3A3E41"/>
                </a:solidFill>
              </a:defRPr>
            </a:lvl1pPr>
          </a:lstStyle>
          <a:p>
            <a:r>
              <a:t>Quote 1 goes here</a:t>
            </a:r>
          </a:p>
        </p:txBody>
      </p:sp>
      <p:sp>
        <p:nvSpPr>
          <p:cNvPr id="227" name="Triangle"/>
          <p:cNvSpPr/>
          <p:nvPr/>
        </p:nvSpPr>
        <p:spPr>
          <a:xfrm rot="10800000">
            <a:off x="1653116" y="4758681"/>
            <a:ext cx="378723" cy="379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chemeClr val="accent4">
              <a:hueOff val="9377441"/>
              <a:satOff val="-52617"/>
              <a:lumOff val="22745"/>
            </a:schemeClr>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28" name="— Attribution 1"/>
          <p:cNvSpPr txBox="1">
            <a:spLocks noGrp="1"/>
          </p:cNvSpPr>
          <p:nvPr>
            <p:ph type="body" sz="quarter" idx="15"/>
          </p:nvPr>
        </p:nvSpPr>
        <p:spPr>
          <a:xfrm>
            <a:off x="1381165" y="5140848"/>
            <a:ext cx="6223001" cy="332741"/>
          </a:xfrm>
          <a:prstGeom prst="rect">
            <a:avLst/>
          </a:prstGeom>
        </p:spPr>
        <p:txBody>
          <a:bodyPr lIns="45719" tIns="45719" rIns="45719" bIns="45719" anchor="t">
            <a:spAutoFit/>
          </a:bodyPr>
          <a:lstStyle>
            <a:lvl1pPr marL="0" indent="0" defTabSz="1828433">
              <a:lnSpc>
                <a:spcPct val="90000"/>
              </a:lnSpc>
              <a:spcBef>
                <a:spcPts val="1200"/>
              </a:spcBef>
              <a:buSzTx/>
              <a:buNone/>
              <a:defRPr sz="1600" cap="all" spc="32">
                <a:solidFill>
                  <a:srgbClr val="6A7179"/>
                </a:solidFill>
              </a:defRPr>
            </a:lvl1pPr>
          </a:lstStyle>
          <a:p>
            <a:r>
              <a:t>— Attribution 1</a:t>
            </a:r>
          </a:p>
        </p:txBody>
      </p:sp>
      <p:sp>
        <p:nvSpPr>
          <p:cNvPr id="229" name="Quote 2 goes here"/>
          <p:cNvSpPr>
            <a:spLocks noGrp="1"/>
          </p:cNvSpPr>
          <p:nvPr>
            <p:ph type="body" sz="quarter" idx="16"/>
          </p:nvPr>
        </p:nvSpPr>
        <p:spPr>
          <a:xfrm>
            <a:off x="9017000" y="2915443"/>
            <a:ext cx="6350000" cy="1905001"/>
          </a:xfrm>
          <a:prstGeom prst="roundRect">
            <a:avLst>
              <a:gd name="adj" fmla="val 8104"/>
            </a:avLst>
          </a:prstGeom>
          <a:solidFill>
            <a:schemeClr val="accent2">
              <a:hueOff val="-270676"/>
              <a:satOff val="24526"/>
              <a:lumOff val="-11568"/>
            </a:schemeClr>
          </a:solidFill>
        </p:spPr>
        <p:txBody>
          <a:bodyPr lIns="254000" tIns="254000" rIns="254000" bIns="254000">
            <a:noAutofit/>
          </a:bodyPr>
          <a:lstStyle>
            <a:lvl1pPr marL="0" indent="0" algn="ctr" defTabSz="584200">
              <a:lnSpc>
                <a:spcPts val="2800"/>
              </a:lnSpc>
              <a:spcBef>
                <a:spcPts val="2000"/>
              </a:spcBef>
              <a:buSzTx/>
              <a:buNone/>
              <a:defRPr sz="2000">
                <a:solidFill>
                  <a:srgbClr val="3A3E41"/>
                </a:solidFill>
              </a:defRPr>
            </a:lvl1pPr>
          </a:lstStyle>
          <a:p>
            <a:r>
              <a:t>Quote 2 goes here</a:t>
            </a:r>
          </a:p>
        </p:txBody>
      </p:sp>
      <p:sp>
        <p:nvSpPr>
          <p:cNvPr id="230" name="Triangle"/>
          <p:cNvSpPr/>
          <p:nvPr/>
        </p:nvSpPr>
        <p:spPr>
          <a:xfrm rot="10800000">
            <a:off x="9393766" y="4758706"/>
            <a:ext cx="378723" cy="3794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chemeClr val="accent2">
              <a:hueOff val="-270676"/>
              <a:satOff val="24526"/>
              <a:lumOff val="-11568"/>
            </a:schemeClr>
          </a:solidFill>
          <a:ln w="12700">
            <a:miter lim="400000"/>
          </a:ln>
        </p:spPr>
        <p:txBody>
          <a:bodyPr lIns="45719" rIns="45719" anchor="ctr"/>
          <a:lstStyle/>
          <a:p>
            <a:pPr defTabSz="1828433">
              <a:lnSpc>
                <a:spcPct val="100000"/>
              </a:lnSpc>
              <a:defRPr sz="3600" i="0">
                <a:solidFill>
                  <a:srgbClr val="5AC2C3"/>
                </a:solidFill>
              </a:defRPr>
            </a:pPr>
            <a:endParaRPr/>
          </a:p>
        </p:txBody>
      </p:sp>
      <p:sp>
        <p:nvSpPr>
          <p:cNvPr id="231" name="— Attribution 2"/>
          <p:cNvSpPr txBox="1">
            <a:spLocks noGrp="1"/>
          </p:cNvSpPr>
          <p:nvPr>
            <p:ph type="body" sz="quarter" idx="17"/>
          </p:nvPr>
        </p:nvSpPr>
        <p:spPr>
          <a:xfrm>
            <a:off x="9131300" y="5140848"/>
            <a:ext cx="6223000" cy="332741"/>
          </a:xfrm>
          <a:prstGeom prst="rect">
            <a:avLst/>
          </a:prstGeom>
        </p:spPr>
        <p:txBody>
          <a:bodyPr lIns="45719" tIns="45719" rIns="45719" bIns="45719" anchor="t">
            <a:spAutoFit/>
          </a:bodyPr>
          <a:lstStyle>
            <a:lvl1pPr marL="0" indent="0" defTabSz="1828433">
              <a:lnSpc>
                <a:spcPct val="90000"/>
              </a:lnSpc>
              <a:spcBef>
                <a:spcPts val="1200"/>
              </a:spcBef>
              <a:buSzTx/>
              <a:buNone/>
              <a:defRPr sz="1600" cap="all" spc="32">
                <a:solidFill>
                  <a:srgbClr val="6A7179"/>
                </a:solidFill>
              </a:defRPr>
            </a:lvl1pPr>
          </a:lstStyle>
          <a:p>
            <a:r>
              <a:t>— Attribution 2</a:t>
            </a:r>
          </a:p>
        </p:txBody>
      </p:sp>
      <p:sp>
        <p:nvSpPr>
          <p:cNvPr id="232" name="Quote 3 goes here"/>
          <p:cNvSpPr>
            <a:spLocks noGrp="1"/>
          </p:cNvSpPr>
          <p:nvPr>
            <p:ph type="body" sz="quarter" idx="18"/>
          </p:nvPr>
        </p:nvSpPr>
        <p:spPr>
          <a:xfrm>
            <a:off x="16757650" y="2915443"/>
            <a:ext cx="6350000" cy="1905001"/>
          </a:xfrm>
          <a:prstGeom prst="roundRect">
            <a:avLst>
              <a:gd name="adj" fmla="val 8104"/>
            </a:avLst>
          </a:prstGeom>
          <a:solidFill>
            <a:srgbClr val="E8E9EA"/>
          </a:solidFill>
        </p:spPr>
        <p:txBody>
          <a:bodyPr lIns="254000" tIns="254000" rIns="254000" bIns="254000">
            <a:noAutofit/>
          </a:bodyPr>
          <a:lstStyle>
            <a:lvl1pPr marL="0" indent="0" algn="ctr" defTabSz="584200">
              <a:lnSpc>
                <a:spcPts val="2800"/>
              </a:lnSpc>
              <a:spcBef>
                <a:spcPts val="2000"/>
              </a:spcBef>
              <a:buSzTx/>
              <a:buNone/>
              <a:defRPr sz="2000">
                <a:solidFill>
                  <a:srgbClr val="3A3E41"/>
                </a:solidFill>
              </a:defRPr>
            </a:lvl1pPr>
          </a:lstStyle>
          <a:p>
            <a:r>
              <a:t>Quote 3 goes here</a:t>
            </a:r>
          </a:p>
        </p:txBody>
      </p:sp>
      <p:sp>
        <p:nvSpPr>
          <p:cNvPr id="233" name="Triangle"/>
          <p:cNvSpPr/>
          <p:nvPr/>
        </p:nvSpPr>
        <p:spPr>
          <a:xfrm rot="10800000">
            <a:off x="17147116" y="4758681"/>
            <a:ext cx="378722" cy="379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E8E9EA"/>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34" name="— Attribution 3"/>
          <p:cNvSpPr txBox="1">
            <a:spLocks noGrp="1"/>
          </p:cNvSpPr>
          <p:nvPr>
            <p:ph type="body" sz="quarter" idx="19"/>
          </p:nvPr>
        </p:nvSpPr>
        <p:spPr>
          <a:xfrm>
            <a:off x="16871950" y="5140848"/>
            <a:ext cx="6223000" cy="332741"/>
          </a:xfrm>
          <a:prstGeom prst="rect">
            <a:avLst/>
          </a:prstGeom>
        </p:spPr>
        <p:txBody>
          <a:bodyPr lIns="45719" tIns="45719" rIns="45719" bIns="45719" anchor="t">
            <a:spAutoFit/>
          </a:bodyPr>
          <a:lstStyle>
            <a:lvl1pPr marL="0" indent="0" defTabSz="1828433">
              <a:lnSpc>
                <a:spcPct val="90000"/>
              </a:lnSpc>
              <a:spcBef>
                <a:spcPts val="1200"/>
              </a:spcBef>
              <a:buSzTx/>
              <a:buNone/>
              <a:defRPr sz="1600" cap="all" spc="32">
                <a:solidFill>
                  <a:srgbClr val="6A7179"/>
                </a:solidFill>
              </a:defRPr>
            </a:lvl1pPr>
          </a:lstStyle>
          <a:p>
            <a:r>
              <a:t>— Attribution 3</a:t>
            </a:r>
          </a:p>
        </p:txBody>
      </p:sp>
      <p:sp>
        <p:nvSpPr>
          <p:cNvPr id="235" name="Quote 4 goes here"/>
          <p:cNvSpPr>
            <a:spLocks noGrp="1"/>
          </p:cNvSpPr>
          <p:nvPr>
            <p:ph type="body" sz="quarter" idx="20"/>
          </p:nvPr>
        </p:nvSpPr>
        <p:spPr>
          <a:xfrm>
            <a:off x="1330366" y="6217443"/>
            <a:ext cx="6350001" cy="1905001"/>
          </a:xfrm>
          <a:prstGeom prst="roundRect">
            <a:avLst>
              <a:gd name="adj" fmla="val 8104"/>
            </a:avLst>
          </a:prstGeom>
          <a:solidFill>
            <a:schemeClr val="accent2">
              <a:hueOff val="-270676"/>
              <a:satOff val="24526"/>
              <a:lumOff val="-11568"/>
            </a:schemeClr>
          </a:solidFill>
        </p:spPr>
        <p:txBody>
          <a:bodyPr lIns="254000" tIns="254000" rIns="254000" bIns="254000">
            <a:noAutofit/>
          </a:bodyPr>
          <a:lstStyle>
            <a:lvl1pPr marL="0" indent="0" algn="ctr" defTabSz="584200">
              <a:lnSpc>
                <a:spcPts val="2800"/>
              </a:lnSpc>
              <a:spcBef>
                <a:spcPts val="2000"/>
              </a:spcBef>
              <a:buSzTx/>
              <a:buNone/>
              <a:defRPr sz="2000">
                <a:solidFill>
                  <a:srgbClr val="3A3E41"/>
                </a:solidFill>
              </a:defRPr>
            </a:lvl1pPr>
          </a:lstStyle>
          <a:p>
            <a:r>
              <a:t>Quote 4 goes here</a:t>
            </a:r>
          </a:p>
        </p:txBody>
      </p:sp>
      <p:sp>
        <p:nvSpPr>
          <p:cNvPr id="236" name="Triangle"/>
          <p:cNvSpPr/>
          <p:nvPr/>
        </p:nvSpPr>
        <p:spPr>
          <a:xfrm rot="10800000">
            <a:off x="1656332" y="8073381"/>
            <a:ext cx="378723" cy="379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chemeClr val="accent2">
              <a:hueOff val="-270676"/>
              <a:satOff val="24526"/>
              <a:lumOff val="-11568"/>
            </a:schemeClr>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37" name="— Attribution 4"/>
          <p:cNvSpPr txBox="1">
            <a:spLocks noGrp="1"/>
          </p:cNvSpPr>
          <p:nvPr>
            <p:ph type="body" sz="quarter" idx="21"/>
          </p:nvPr>
        </p:nvSpPr>
        <p:spPr>
          <a:xfrm>
            <a:off x="1381165" y="8442848"/>
            <a:ext cx="6223001" cy="332741"/>
          </a:xfrm>
          <a:prstGeom prst="rect">
            <a:avLst/>
          </a:prstGeom>
        </p:spPr>
        <p:txBody>
          <a:bodyPr lIns="45719" tIns="45719" rIns="45719" bIns="45719" anchor="t">
            <a:spAutoFit/>
          </a:bodyPr>
          <a:lstStyle>
            <a:lvl1pPr marL="0" indent="0" defTabSz="1828433">
              <a:lnSpc>
                <a:spcPct val="90000"/>
              </a:lnSpc>
              <a:spcBef>
                <a:spcPts val="1200"/>
              </a:spcBef>
              <a:buSzTx/>
              <a:buNone/>
              <a:defRPr sz="1600" cap="all" spc="32">
                <a:solidFill>
                  <a:srgbClr val="6A7179"/>
                </a:solidFill>
              </a:defRPr>
            </a:lvl1pPr>
          </a:lstStyle>
          <a:p>
            <a:r>
              <a:t>— Attribution 4</a:t>
            </a:r>
          </a:p>
        </p:txBody>
      </p:sp>
      <p:sp>
        <p:nvSpPr>
          <p:cNvPr id="238" name="Quote 5 goes here"/>
          <p:cNvSpPr>
            <a:spLocks noGrp="1"/>
          </p:cNvSpPr>
          <p:nvPr>
            <p:ph type="body" sz="quarter" idx="22"/>
          </p:nvPr>
        </p:nvSpPr>
        <p:spPr>
          <a:xfrm>
            <a:off x="9017000" y="6217443"/>
            <a:ext cx="6350000" cy="1905001"/>
          </a:xfrm>
          <a:prstGeom prst="roundRect">
            <a:avLst>
              <a:gd name="adj" fmla="val 8104"/>
            </a:avLst>
          </a:prstGeom>
          <a:solidFill>
            <a:srgbClr val="E8E9EA"/>
          </a:solidFill>
        </p:spPr>
        <p:txBody>
          <a:bodyPr lIns="254000" tIns="254000" rIns="254000" bIns="254000">
            <a:noAutofit/>
          </a:bodyPr>
          <a:lstStyle>
            <a:lvl1pPr marL="0" indent="0" algn="ctr" defTabSz="584200">
              <a:lnSpc>
                <a:spcPts val="2800"/>
              </a:lnSpc>
              <a:spcBef>
                <a:spcPts val="2000"/>
              </a:spcBef>
              <a:buSzTx/>
              <a:buNone/>
              <a:defRPr sz="2000">
                <a:solidFill>
                  <a:srgbClr val="3A3E41"/>
                </a:solidFill>
              </a:defRPr>
            </a:lvl1pPr>
          </a:lstStyle>
          <a:p>
            <a:r>
              <a:t>Quote 5 goes here</a:t>
            </a:r>
          </a:p>
        </p:txBody>
      </p:sp>
      <p:sp>
        <p:nvSpPr>
          <p:cNvPr id="239" name="Triangle"/>
          <p:cNvSpPr/>
          <p:nvPr/>
        </p:nvSpPr>
        <p:spPr>
          <a:xfrm rot="10800000">
            <a:off x="9393766" y="8073381"/>
            <a:ext cx="378723" cy="379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E8E9EA"/>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40" name="— Attribution 5"/>
          <p:cNvSpPr txBox="1">
            <a:spLocks noGrp="1"/>
          </p:cNvSpPr>
          <p:nvPr>
            <p:ph type="body" sz="quarter" idx="23"/>
          </p:nvPr>
        </p:nvSpPr>
        <p:spPr>
          <a:xfrm>
            <a:off x="9131300" y="8442848"/>
            <a:ext cx="6223000" cy="332741"/>
          </a:xfrm>
          <a:prstGeom prst="rect">
            <a:avLst/>
          </a:prstGeom>
        </p:spPr>
        <p:txBody>
          <a:bodyPr lIns="45719" tIns="45719" rIns="45719" bIns="45719" anchor="t">
            <a:spAutoFit/>
          </a:bodyPr>
          <a:lstStyle>
            <a:lvl1pPr marL="0" indent="0" defTabSz="1828433">
              <a:lnSpc>
                <a:spcPct val="90000"/>
              </a:lnSpc>
              <a:spcBef>
                <a:spcPts val="1200"/>
              </a:spcBef>
              <a:buSzTx/>
              <a:buNone/>
              <a:defRPr sz="1600" cap="all" spc="32">
                <a:solidFill>
                  <a:srgbClr val="6A7179"/>
                </a:solidFill>
              </a:defRPr>
            </a:lvl1pPr>
          </a:lstStyle>
          <a:p>
            <a:r>
              <a:t>— Attribution 5</a:t>
            </a:r>
          </a:p>
        </p:txBody>
      </p:sp>
      <p:sp>
        <p:nvSpPr>
          <p:cNvPr id="241" name="Quote 6 goes here"/>
          <p:cNvSpPr>
            <a:spLocks noGrp="1"/>
          </p:cNvSpPr>
          <p:nvPr>
            <p:ph type="body" sz="quarter" idx="24"/>
          </p:nvPr>
        </p:nvSpPr>
        <p:spPr>
          <a:xfrm>
            <a:off x="16757650" y="6217443"/>
            <a:ext cx="6350000" cy="1905001"/>
          </a:xfrm>
          <a:prstGeom prst="roundRect">
            <a:avLst>
              <a:gd name="adj" fmla="val 8104"/>
            </a:avLst>
          </a:prstGeom>
          <a:solidFill>
            <a:schemeClr val="accent4">
              <a:hueOff val="9377441"/>
              <a:satOff val="-52617"/>
              <a:lumOff val="22745"/>
            </a:schemeClr>
          </a:solidFill>
        </p:spPr>
        <p:txBody>
          <a:bodyPr lIns="254000" tIns="254000" rIns="254000" bIns="254000">
            <a:noAutofit/>
          </a:bodyPr>
          <a:lstStyle>
            <a:lvl1pPr marL="0" indent="0" algn="ctr" defTabSz="584200">
              <a:lnSpc>
                <a:spcPts val="2800"/>
              </a:lnSpc>
              <a:spcBef>
                <a:spcPts val="2000"/>
              </a:spcBef>
              <a:buSzTx/>
              <a:buNone/>
              <a:defRPr sz="2000">
                <a:solidFill>
                  <a:srgbClr val="3A3E41"/>
                </a:solidFill>
              </a:defRPr>
            </a:lvl1pPr>
          </a:lstStyle>
          <a:p>
            <a:r>
              <a:t>Quote 6 goes here</a:t>
            </a:r>
          </a:p>
        </p:txBody>
      </p:sp>
      <p:sp>
        <p:nvSpPr>
          <p:cNvPr id="242" name="Triangle"/>
          <p:cNvSpPr/>
          <p:nvPr/>
        </p:nvSpPr>
        <p:spPr>
          <a:xfrm rot="10800000">
            <a:off x="17147116" y="8073381"/>
            <a:ext cx="378722" cy="379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chemeClr val="accent4">
              <a:hueOff val="9377441"/>
              <a:satOff val="-52617"/>
              <a:lumOff val="22745"/>
            </a:schemeClr>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43" name="— Attribution 6"/>
          <p:cNvSpPr txBox="1">
            <a:spLocks noGrp="1"/>
          </p:cNvSpPr>
          <p:nvPr>
            <p:ph type="body" sz="quarter" idx="25"/>
          </p:nvPr>
        </p:nvSpPr>
        <p:spPr>
          <a:xfrm>
            <a:off x="16871950" y="8442848"/>
            <a:ext cx="6223000" cy="332741"/>
          </a:xfrm>
          <a:prstGeom prst="rect">
            <a:avLst/>
          </a:prstGeom>
        </p:spPr>
        <p:txBody>
          <a:bodyPr lIns="45719" tIns="45719" rIns="45719" bIns="45719" anchor="t">
            <a:spAutoFit/>
          </a:bodyPr>
          <a:lstStyle>
            <a:lvl1pPr marL="0" indent="0" defTabSz="1828433">
              <a:lnSpc>
                <a:spcPct val="90000"/>
              </a:lnSpc>
              <a:spcBef>
                <a:spcPts val="1200"/>
              </a:spcBef>
              <a:buSzTx/>
              <a:buNone/>
              <a:defRPr sz="1600" cap="all" spc="32">
                <a:solidFill>
                  <a:srgbClr val="6A7179"/>
                </a:solidFill>
              </a:defRPr>
            </a:lvl1pPr>
          </a:lstStyle>
          <a:p>
            <a:r>
              <a:t>— Attribution 6</a:t>
            </a:r>
          </a:p>
        </p:txBody>
      </p:sp>
      <p:sp>
        <p:nvSpPr>
          <p:cNvPr id="244" name="Quote 7 goes here"/>
          <p:cNvSpPr>
            <a:spLocks noGrp="1"/>
          </p:cNvSpPr>
          <p:nvPr>
            <p:ph type="body" sz="quarter" idx="26"/>
          </p:nvPr>
        </p:nvSpPr>
        <p:spPr>
          <a:xfrm>
            <a:off x="1263650" y="9519443"/>
            <a:ext cx="6350000" cy="1905001"/>
          </a:xfrm>
          <a:prstGeom prst="roundRect">
            <a:avLst>
              <a:gd name="adj" fmla="val 8104"/>
            </a:avLst>
          </a:prstGeom>
          <a:solidFill>
            <a:schemeClr val="accent4">
              <a:hueOff val="9377441"/>
              <a:satOff val="-52617"/>
              <a:lumOff val="22745"/>
            </a:schemeClr>
          </a:solidFill>
        </p:spPr>
        <p:txBody>
          <a:bodyPr lIns="254000" tIns="254000" rIns="254000" bIns="254000">
            <a:noAutofit/>
          </a:bodyPr>
          <a:lstStyle>
            <a:lvl1pPr marL="0" indent="0" algn="ctr" defTabSz="584200">
              <a:lnSpc>
                <a:spcPts val="2800"/>
              </a:lnSpc>
              <a:spcBef>
                <a:spcPts val="2000"/>
              </a:spcBef>
              <a:buSzTx/>
              <a:buNone/>
              <a:defRPr sz="2000">
                <a:solidFill>
                  <a:srgbClr val="3A3E41"/>
                </a:solidFill>
              </a:defRPr>
            </a:lvl1pPr>
          </a:lstStyle>
          <a:p>
            <a:r>
              <a:t>Quote 7 goes here</a:t>
            </a:r>
          </a:p>
        </p:txBody>
      </p:sp>
      <p:sp>
        <p:nvSpPr>
          <p:cNvPr id="245" name="Triangle"/>
          <p:cNvSpPr/>
          <p:nvPr/>
        </p:nvSpPr>
        <p:spPr>
          <a:xfrm rot="10800000">
            <a:off x="1653116" y="11375381"/>
            <a:ext cx="378723" cy="379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chemeClr val="accent4">
              <a:hueOff val="9377441"/>
              <a:satOff val="-52617"/>
              <a:lumOff val="22745"/>
            </a:schemeClr>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46" name="— Attribution 7"/>
          <p:cNvSpPr txBox="1">
            <a:spLocks noGrp="1"/>
          </p:cNvSpPr>
          <p:nvPr>
            <p:ph type="body" sz="quarter" idx="27"/>
          </p:nvPr>
        </p:nvSpPr>
        <p:spPr>
          <a:xfrm>
            <a:off x="1381165" y="11744848"/>
            <a:ext cx="6223001" cy="332741"/>
          </a:xfrm>
          <a:prstGeom prst="rect">
            <a:avLst/>
          </a:prstGeom>
        </p:spPr>
        <p:txBody>
          <a:bodyPr lIns="45719" tIns="45719" rIns="45719" bIns="45719" anchor="t">
            <a:spAutoFit/>
          </a:bodyPr>
          <a:lstStyle>
            <a:lvl1pPr marL="0" indent="0" defTabSz="1828433">
              <a:lnSpc>
                <a:spcPct val="90000"/>
              </a:lnSpc>
              <a:spcBef>
                <a:spcPts val="1200"/>
              </a:spcBef>
              <a:buSzTx/>
              <a:buNone/>
              <a:defRPr sz="1600" cap="all" spc="32">
                <a:solidFill>
                  <a:srgbClr val="6A7179"/>
                </a:solidFill>
              </a:defRPr>
            </a:lvl1pPr>
          </a:lstStyle>
          <a:p>
            <a:r>
              <a:t>— Attribution 7</a:t>
            </a:r>
          </a:p>
        </p:txBody>
      </p:sp>
      <p:sp>
        <p:nvSpPr>
          <p:cNvPr id="247" name="Quote 8 goes here"/>
          <p:cNvSpPr>
            <a:spLocks noGrp="1"/>
          </p:cNvSpPr>
          <p:nvPr>
            <p:ph type="body" sz="quarter" idx="28"/>
          </p:nvPr>
        </p:nvSpPr>
        <p:spPr>
          <a:xfrm>
            <a:off x="9017000" y="9519443"/>
            <a:ext cx="6350000" cy="1905001"/>
          </a:xfrm>
          <a:prstGeom prst="roundRect">
            <a:avLst>
              <a:gd name="adj" fmla="val 8104"/>
            </a:avLst>
          </a:prstGeom>
          <a:solidFill>
            <a:srgbClr val="E8E9EA"/>
          </a:solidFill>
        </p:spPr>
        <p:txBody>
          <a:bodyPr lIns="254000" tIns="254000" rIns="254000" bIns="254000">
            <a:noAutofit/>
          </a:bodyPr>
          <a:lstStyle>
            <a:lvl1pPr marL="0" indent="0" algn="ctr" defTabSz="584200">
              <a:lnSpc>
                <a:spcPts val="2800"/>
              </a:lnSpc>
              <a:spcBef>
                <a:spcPts val="2000"/>
              </a:spcBef>
              <a:buSzTx/>
              <a:buNone/>
              <a:defRPr sz="2000">
                <a:solidFill>
                  <a:srgbClr val="3A3E41"/>
                </a:solidFill>
              </a:defRPr>
            </a:lvl1pPr>
          </a:lstStyle>
          <a:p>
            <a:r>
              <a:t>Quote 8 goes here</a:t>
            </a:r>
          </a:p>
        </p:txBody>
      </p:sp>
      <p:sp>
        <p:nvSpPr>
          <p:cNvPr id="248" name="Triangle"/>
          <p:cNvSpPr/>
          <p:nvPr/>
        </p:nvSpPr>
        <p:spPr>
          <a:xfrm rot="10800000">
            <a:off x="9393766" y="11375381"/>
            <a:ext cx="378723" cy="379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E8E9EA"/>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49" name="— Attribution 8"/>
          <p:cNvSpPr txBox="1">
            <a:spLocks noGrp="1"/>
          </p:cNvSpPr>
          <p:nvPr>
            <p:ph type="body" sz="quarter" idx="29"/>
          </p:nvPr>
        </p:nvSpPr>
        <p:spPr>
          <a:xfrm>
            <a:off x="9144000" y="11744848"/>
            <a:ext cx="6223000" cy="332741"/>
          </a:xfrm>
          <a:prstGeom prst="rect">
            <a:avLst/>
          </a:prstGeom>
        </p:spPr>
        <p:txBody>
          <a:bodyPr lIns="45719" tIns="45719" rIns="45719" bIns="45719" anchor="t">
            <a:spAutoFit/>
          </a:bodyPr>
          <a:lstStyle>
            <a:lvl1pPr marL="0" indent="0" defTabSz="1828433">
              <a:lnSpc>
                <a:spcPct val="90000"/>
              </a:lnSpc>
              <a:spcBef>
                <a:spcPts val="1200"/>
              </a:spcBef>
              <a:buSzTx/>
              <a:buNone/>
              <a:defRPr sz="1600" cap="all" spc="32">
                <a:solidFill>
                  <a:srgbClr val="6A7179"/>
                </a:solidFill>
              </a:defRPr>
            </a:lvl1pPr>
          </a:lstStyle>
          <a:p>
            <a:r>
              <a:t>— Attribution 8</a:t>
            </a:r>
          </a:p>
        </p:txBody>
      </p:sp>
      <p:sp>
        <p:nvSpPr>
          <p:cNvPr id="250" name="Quote 9 goes here"/>
          <p:cNvSpPr>
            <a:spLocks noGrp="1"/>
          </p:cNvSpPr>
          <p:nvPr>
            <p:ph type="body" sz="quarter" idx="30"/>
          </p:nvPr>
        </p:nvSpPr>
        <p:spPr>
          <a:xfrm>
            <a:off x="16757650" y="9519443"/>
            <a:ext cx="6350000" cy="1905001"/>
          </a:xfrm>
          <a:prstGeom prst="roundRect">
            <a:avLst>
              <a:gd name="adj" fmla="val 8104"/>
            </a:avLst>
          </a:prstGeom>
          <a:solidFill>
            <a:schemeClr val="accent2">
              <a:hueOff val="-270676"/>
              <a:satOff val="24526"/>
              <a:lumOff val="-11568"/>
            </a:schemeClr>
          </a:solidFill>
        </p:spPr>
        <p:txBody>
          <a:bodyPr lIns="45719" tIns="45719" rIns="45719" bIns="45719">
            <a:noAutofit/>
          </a:bodyPr>
          <a:lstStyle>
            <a:lvl1pPr marL="0" indent="0" algn="ctr" defTabSz="584200">
              <a:lnSpc>
                <a:spcPts val="2800"/>
              </a:lnSpc>
              <a:spcBef>
                <a:spcPts val="2000"/>
              </a:spcBef>
              <a:buSzTx/>
              <a:buNone/>
              <a:defRPr sz="2000">
                <a:solidFill>
                  <a:srgbClr val="3A3E41"/>
                </a:solidFill>
              </a:defRPr>
            </a:lvl1pPr>
          </a:lstStyle>
          <a:p>
            <a:r>
              <a:t>Quote 9 goes here</a:t>
            </a:r>
          </a:p>
        </p:txBody>
      </p:sp>
      <p:sp>
        <p:nvSpPr>
          <p:cNvPr id="251" name="Triangle"/>
          <p:cNvSpPr/>
          <p:nvPr/>
        </p:nvSpPr>
        <p:spPr>
          <a:xfrm rot="10800000">
            <a:off x="17147116" y="11375381"/>
            <a:ext cx="378722" cy="379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chemeClr val="accent2">
              <a:hueOff val="-270676"/>
              <a:satOff val="24526"/>
              <a:lumOff val="-11568"/>
            </a:schemeClr>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52" name="— Attribution 9"/>
          <p:cNvSpPr txBox="1">
            <a:spLocks noGrp="1"/>
          </p:cNvSpPr>
          <p:nvPr>
            <p:ph type="body" sz="quarter" idx="31"/>
          </p:nvPr>
        </p:nvSpPr>
        <p:spPr>
          <a:xfrm>
            <a:off x="16884650" y="11744848"/>
            <a:ext cx="6223000" cy="332741"/>
          </a:xfrm>
          <a:prstGeom prst="rect">
            <a:avLst/>
          </a:prstGeom>
        </p:spPr>
        <p:txBody>
          <a:bodyPr lIns="45719" tIns="45719" rIns="45719" bIns="45719" anchor="t">
            <a:spAutoFit/>
          </a:bodyPr>
          <a:lstStyle>
            <a:lvl1pPr marL="0" indent="0" defTabSz="1828433">
              <a:lnSpc>
                <a:spcPct val="90000"/>
              </a:lnSpc>
              <a:spcBef>
                <a:spcPts val="1200"/>
              </a:spcBef>
              <a:buSzTx/>
              <a:buNone/>
              <a:defRPr sz="1600" cap="all" spc="32">
                <a:solidFill>
                  <a:srgbClr val="6A7179"/>
                </a:solidFill>
              </a:defRPr>
            </a:lvl1pPr>
          </a:lstStyle>
          <a:p>
            <a:r>
              <a:t>— Attribution 9</a:t>
            </a:r>
          </a:p>
        </p:txBody>
      </p:sp>
      <p:sp>
        <p:nvSpPr>
          <p:cNvPr id="2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 Quotes">
    <p:spTree>
      <p:nvGrpSpPr>
        <p:cNvPr id="1" name=""/>
        <p:cNvGrpSpPr/>
        <p:nvPr/>
      </p:nvGrpSpPr>
      <p:grpSpPr>
        <a:xfrm>
          <a:off x="0" y="0"/>
          <a:ext cx="0" cy="0"/>
          <a:chOff x="0" y="0"/>
          <a:chExt cx="0" cy="0"/>
        </a:xfrm>
      </p:grpSpPr>
      <p:sp>
        <p:nvSpPr>
          <p:cNvPr id="260" name="Slide title"/>
          <p:cNvSpPr txBox="1">
            <a:spLocks noGrp="1"/>
          </p:cNvSpPr>
          <p:nvPr>
            <p:ph type="body" sz="quarter" idx="13"/>
          </p:nvPr>
        </p:nvSpPr>
        <p:spPr>
          <a:xfrm>
            <a:off x="1270000" y="1270000"/>
            <a:ext cx="17780000" cy="695951"/>
          </a:xfrm>
          <a:prstGeom prst="rect">
            <a:avLst/>
          </a:prstGeom>
        </p:spPr>
        <p:txBody>
          <a:bodyPr lIns="45719" tIns="45719" rIns="45719" bIns="45719" anchor="t">
            <a:spAutoFit/>
          </a:bodyPr>
          <a:lstStyle>
            <a:lvl1pPr marL="0" indent="0" defTabSz="1828433">
              <a:lnSpc>
                <a:spcPts val="4800"/>
              </a:lnSpc>
              <a:spcBef>
                <a:spcPts val="0"/>
              </a:spcBef>
              <a:buSzTx/>
              <a:buNone/>
              <a:defRPr sz="4000">
                <a:solidFill>
                  <a:schemeClr val="accent1"/>
                </a:solidFill>
              </a:defRPr>
            </a:lvl1pPr>
          </a:lstStyle>
          <a:p>
            <a:r>
              <a:t>Slide title</a:t>
            </a:r>
          </a:p>
        </p:txBody>
      </p:sp>
      <p:sp>
        <p:nvSpPr>
          <p:cNvPr id="261" name="Quote 1 goes here"/>
          <p:cNvSpPr>
            <a:spLocks noGrp="1"/>
          </p:cNvSpPr>
          <p:nvPr>
            <p:ph type="body" sz="quarter" idx="14"/>
          </p:nvPr>
        </p:nvSpPr>
        <p:spPr>
          <a:xfrm>
            <a:off x="14985538" y="2927011"/>
            <a:ext cx="6861773" cy="2542769"/>
          </a:xfrm>
          <a:prstGeom prst="roundRect">
            <a:avLst>
              <a:gd name="adj" fmla="val 6072"/>
            </a:avLst>
          </a:prstGeom>
          <a:solidFill>
            <a:srgbClr val="E6E7EB"/>
          </a:solidFill>
        </p:spPr>
        <p:txBody>
          <a:bodyPr lIns="508000" tIns="508000" rIns="508000" bIns="508000">
            <a:noAutofit/>
          </a:bodyPr>
          <a:lstStyle>
            <a:lvl1pPr marL="0" indent="0" algn="ctr" defTabSz="584200">
              <a:lnSpc>
                <a:spcPts val="4000"/>
              </a:lnSpc>
              <a:spcBef>
                <a:spcPts val="2000"/>
              </a:spcBef>
              <a:buSzTx/>
              <a:buNone/>
              <a:defRPr sz="2400">
                <a:solidFill>
                  <a:srgbClr val="3A3E41"/>
                </a:solidFill>
              </a:defRPr>
            </a:lvl1pPr>
          </a:lstStyle>
          <a:p>
            <a:r>
              <a:t>Quote 1 goes here</a:t>
            </a:r>
          </a:p>
        </p:txBody>
      </p:sp>
      <p:sp>
        <p:nvSpPr>
          <p:cNvPr id="262" name="Triangle"/>
          <p:cNvSpPr/>
          <p:nvPr/>
        </p:nvSpPr>
        <p:spPr>
          <a:xfrm rot="10800000" flipH="1">
            <a:off x="20577309" y="5465962"/>
            <a:ext cx="635001" cy="6362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E6E7EB"/>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63" name="Quote 2 goes here"/>
          <p:cNvSpPr>
            <a:spLocks noGrp="1"/>
          </p:cNvSpPr>
          <p:nvPr>
            <p:ph type="body" sz="quarter" idx="15"/>
          </p:nvPr>
        </p:nvSpPr>
        <p:spPr>
          <a:xfrm>
            <a:off x="2540000" y="5529579"/>
            <a:ext cx="9779638" cy="3048001"/>
          </a:xfrm>
          <a:prstGeom prst="roundRect">
            <a:avLst>
              <a:gd name="adj" fmla="val 5065"/>
            </a:avLst>
          </a:prstGeom>
          <a:solidFill>
            <a:srgbClr val="E6E7EB"/>
          </a:solidFill>
        </p:spPr>
        <p:txBody>
          <a:bodyPr lIns="508000" tIns="508000" rIns="508000" bIns="508000">
            <a:noAutofit/>
          </a:bodyPr>
          <a:lstStyle>
            <a:lvl1pPr marL="0" indent="0" algn="ctr" defTabSz="584200">
              <a:lnSpc>
                <a:spcPts val="4000"/>
              </a:lnSpc>
              <a:spcBef>
                <a:spcPts val="2000"/>
              </a:spcBef>
              <a:buSzTx/>
              <a:buNone/>
              <a:defRPr sz="2400">
                <a:solidFill>
                  <a:srgbClr val="3A3E41"/>
                </a:solidFill>
              </a:defRPr>
            </a:lvl1pPr>
          </a:lstStyle>
          <a:p>
            <a:r>
              <a:t>Quote 2 goes here</a:t>
            </a:r>
          </a:p>
        </p:txBody>
      </p:sp>
      <p:sp>
        <p:nvSpPr>
          <p:cNvPr id="264" name="Triangle"/>
          <p:cNvSpPr/>
          <p:nvPr/>
        </p:nvSpPr>
        <p:spPr>
          <a:xfrm rot="10800000">
            <a:off x="3175000" y="8578068"/>
            <a:ext cx="635000" cy="6362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E6E7EB"/>
          </a:solidFill>
          <a:ln w="12700">
            <a:miter lim="400000"/>
          </a:ln>
        </p:spPr>
        <p:txBody>
          <a:bodyPr lIns="45719" rIns="45719" anchor="ctr"/>
          <a:lstStyle/>
          <a:p>
            <a:pPr defTabSz="1828433">
              <a:lnSpc>
                <a:spcPct val="100000"/>
              </a:lnSpc>
              <a:defRPr sz="3600" i="0">
                <a:solidFill>
                  <a:srgbClr val="FFA272"/>
                </a:solidFill>
              </a:defRPr>
            </a:pPr>
            <a:endParaRPr/>
          </a:p>
        </p:txBody>
      </p:sp>
      <p:sp>
        <p:nvSpPr>
          <p:cNvPr id="265" name="Shape"/>
          <p:cNvSpPr/>
          <p:nvPr/>
        </p:nvSpPr>
        <p:spPr>
          <a:xfrm>
            <a:off x="20967699" y="10537908"/>
            <a:ext cx="2133601" cy="1524001"/>
          </a:xfrm>
          <a:custGeom>
            <a:avLst/>
            <a:gdLst/>
            <a:ahLst/>
            <a:cxnLst>
              <a:cxn ang="0">
                <a:pos x="wd2" y="hd2"/>
              </a:cxn>
              <a:cxn ang="5400000">
                <a:pos x="wd2" y="hd2"/>
              </a:cxn>
              <a:cxn ang="10800000">
                <a:pos x="wd2" y="hd2"/>
              </a:cxn>
              <a:cxn ang="16200000">
                <a:pos x="wd2" y="hd2"/>
              </a:cxn>
            </a:cxnLst>
            <a:rect l="0" t="0" r="r" b="b"/>
            <a:pathLst>
              <a:path w="21600" h="21600" extrusionOk="0">
                <a:moveTo>
                  <a:pt x="1543" y="21600"/>
                </a:moveTo>
                <a:lnTo>
                  <a:pt x="6171" y="21600"/>
                </a:lnTo>
                <a:lnTo>
                  <a:pt x="9257" y="12960"/>
                </a:lnTo>
                <a:lnTo>
                  <a:pt x="9257" y="0"/>
                </a:lnTo>
                <a:lnTo>
                  <a:pt x="0" y="0"/>
                </a:lnTo>
                <a:lnTo>
                  <a:pt x="0" y="12960"/>
                </a:lnTo>
                <a:lnTo>
                  <a:pt x="4629" y="12960"/>
                </a:lnTo>
                <a:cubicBezTo>
                  <a:pt x="4629" y="12960"/>
                  <a:pt x="1543" y="21600"/>
                  <a:pt x="1543" y="21600"/>
                </a:cubicBezTo>
                <a:close/>
                <a:moveTo>
                  <a:pt x="13886" y="21600"/>
                </a:moveTo>
                <a:lnTo>
                  <a:pt x="18514" y="21600"/>
                </a:lnTo>
                <a:lnTo>
                  <a:pt x="21600" y="12960"/>
                </a:lnTo>
                <a:lnTo>
                  <a:pt x="21600" y="0"/>
                </a:lnTo>
                <a:lnTo>
                  <a:pt x="12343" y="0"/>
                </a:lnTo>
                <a:lnTo>
                  <a:pt x="12343" y="12960"/>
                </a:lnTo>
                <a:lnTo>
                  <a:pt x="16971" y="12960"/>
                </a:lnTo>
                <a:cubicBezTo>
                  <a:pt x="16971" y="12960"/>
                  <a:pt x="13886" y="21600"/>
                  <a:pt x="13886" y="21600"/>
                </a:cubicBezTo>
                <a:close/>
              </a:path>
            </a:pathLst>
          </a:custGeom>
          <a:solidFill>
            <a:schemeClr val="accent2">
              <a:hueOff val="-302520"/>
              <a:satOff val="77419"/>
              <a:lumOff val="-41176"/>
              <a:alpha val="10000"/>
            </a:schemeClr>
          </a:solidFill>
          <a:ln w="12700">
            <a:miter lim="400000"/>
          </a:ln>
        </p:spPr>
        <p:txBody>
          <a:bodyPr lIns="38100" tIns="38100" rIns="38100" bIns="38100" anchor="ctr"/>
          <a:lstStyle/>
          <a:p>
            <a:pPr algn="ctr" defTabSz="457200">
              <a:lnSpc>
                <a:spcPct val="100000"/>
              </a:lnSpc>
              <a:spcBef>
                <a:spcPts val="1200"/>
              </a:spcBef>
              <a:defRPr sz="3000" i="0" cap="all" spc="59">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Shape"/>
          <p:cNvSpPr/>
          <p:nvPr/>
        </p:nvSpPr>
        <p:spPr>
          <a:xfrm flipH="1">
            <a:off x="1270000" y="2917382"/>
            <a:ext cx="2133601" cy="1524001"/>
          </a:xfrm>
          <a:custGeom>
            <a:avLst/>
            <a:gdLst/>
            <a:ahLst/>
            <a:cxnLst>
              <a:cxn ang="0">
                <a:pos x="wd2" y="hd2"/>
              </a:cxn>
              <a:cxn ang="5400000">
                <a:pos x="wd2" y="hd2"/>
              </a:cxn>
              <a:cxn ang="10800000">
                <a:pos x="wd2" y="hd2"/>
              </a:cxn>
              <a:cxn ang="16200000">
                <a:pos x="wd2" y="hd2"/>
              </a:cxn>
            </a:cxnLst>
            <a:rect l="0" t="0" r="r" b="b"/>
            <a:pathLst>
              <a:path w="21600" h="21600" extrusionOk="0">
                <a:moveTo>
                  <a:pt x="1543" y="21600"/>
                </a:moveTo>
                <a:lnTo>
                  <a:pt x="6171" y="21600"/>
                </a:lnTo>
                <a:lnTo>
                  <a:pt x="9257" y="12960"/>
                </a:lnTo>
                <a:lnTo>
                  <a:pt x="9257" y="0"/>
                </a:lnTo>
                <a:lnTo>
                  <a:pt x="0" y="0"/>
                </a:lnTo>
                <a:lnTo>
                  <a:pt x="0" y="12960"/>
                </a:lnTo>
                <a:lnTo>
                  <a:pt x="4629" y="12960"/>
                </a:lnTo>
                <a:cubicBezTo>
                  <a:pt x="4629" y="12960"/>
                  <a:pt x="1543" y="21600"/>
                  <a:pt x="1543" y="21600"/>
                </a:cubicBezTo>
                <a:close/>
                <a:moveTo>
                  <a:pt x="13886" y="21600"/>
                </a:moveTo>
                <a:lnTo>
                  <a:pt x="18514" y="21600"/>
                </a:lnTo>
                <a:lnTo>
                  <a:pt x="21600" y="12960"/>
                </a:lnTo>
                <a:lnTo>
                  <a:pt x="21600" y="0"/>
                </a:lnTo>
                <a:lnTo>
                  <a:pt x="12343" y="0"/>
                </a:lnTo>
                <a:lnTo>
                  <a:pt x="12343" y="12960"/>
                </a:lnTo>
                <a:lnTo>
                  <a:pt x="16971" y="12960"/>
                </a:lnTo>
                <a:cubicBezTo>
                  <a:pt x="16971" y="12960"/>
                  <a:pt x="13886" y="21600"/>
                  <a:pt x="13886" y="21600"/>
                </a:cubicBezTo>
                <a:close/>
              </a:path>
            </a:pathLst>
          </a:custGeom>
          <a:solidFill>
            <a:schemeClr val="accent2">
              <a:hueOff val="-302520"/>
              <a:satOff val="77419"/>
              <a:lumOff val="-41176"/>
              <a:alpha val="10000"/>
            </a:schemeClr>
          </a:solidFill>
          <a:ln w="12700">
            <a:miter lim="400000"/>
          </a:ln>
        </p:spPr>
        <p:txBody>
          <a:bodyPr lIns="38100" tIns="38100" rIns="38100" bIns="38100" anchor="ctr"/>
          <a:lstStyle/>
          <a:p>
            <a:pPr algn="ctr" defTabSz="457200">
              <a:lnSpc>
                <a:spcPct val="100000"/>
              </a:lnSpc>
              <a:spcBef>
                <a:spcPts val="1200"/>
              </a:spcBef>
              <a:defRPr sz="3000" i="0" cap="all" spc="59">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Slide Number"/>
          <p:cNvSpPr txBox="1">
            <a:spLocks noGrp="1"/>
          </p:cNvSpPr>
          <p:nvPr>
            <p:ph type="sldNum" sz="quarter" idx="2"/>
          </p:nvPr>
        </p:nvSpPr>
        <p:spPr>
          <a:xfrm>
            <a:off x="11959031" y="13081000"/>
            <a:ext cx="453238" cy="469900"/>
          </a:xfrm>
          <a:prstGeom prst="rect">
            <a:avLst/>
          </a:prstGeom>
        </p:spPr>
        <p:txBody>
          <a:bodyPr/>
          <a:lstStyle>
            <a:lvl1pPr defTabSz="825500">
              <a:lnSpc>
                <a:spcPct val="100000"/>
              </a:lnSpc>
              <a:spcBef>
                <a:spcPts val="0"/>
              </a:spcBef>
              <a:defRPr sz="2400" cap="none"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Webinar Title">
    <p:bg>
      <p:bgPr>
        <a:solidFill>
          <a:schemeClr val="accent1">
            <a:hueOff val="90994"/>
            <a:satOff val="-37499"/>
            <a:lumOff val="-16274"/>
          </a:schemeClr>
        </a:solidFill>
        <a:effectLst/>
      </p:bgPr>
    </p:bg>
    <p:spTree>
      <p:nvGrpSpPr>
        <p:cNvPr id="1" name=""/>
        <p:cNvGrpSpPr/>
        <p:nvPr/>
      </p:nvGrpSpPr>
      <p:grpSpPr>
        <a:xfrm>
          <a:off x="0" y="0"/>
          <a:ext cx="0" cy="0"/>
          <a:chOff x="0" y="0"/>
          <a:chExt cx="0" cy="0"/>
        </a:xfrm>
      </p:grpSpPr>
      <p:sp>
        <p:nvSpPr>
          <p:cNvPr id="22" name="Month yyyy"/>
          <p:cNvSpPr txBox="1">
            <a:spLocks noGrp="1"/>
          </p:cNvSpPr>
          <p:nvPr>
            <p:ph type="body" sz="quarter" idx="13"/>
          </p:nvPr>
        </p:nvSpPr>
        <p:spPr>
          <a:xfrm>
            <a:off x="1270000" y="6863080"/>
            <a:ext cx="6350000" cy="459741"/>
          </a:xfrm>
          <a:prstGeom prst="rect">
            <a:avLst/>
          </a:prstGeom>
        </p:spPr>
        <p:txBody>
          <a:bodyPr lIns="45719" tIns="45719" rIns="45719" bIns="45719" anchor="t">
            <a:spAutoFit/>
          </a:bodyPr>
          <a:lstStyle>
            <a:lvl1pPr marL="0" indent="0" defTabSz="1828433">
              <a:lnSpc>
                <a:spcPct val="90000"/>
              </a:lnSpc>
              <a:spcBef>
                <a:spcPts val="0"/>
              </a:spcBef>
              <a:buSzTx/>
              <a:buNone/>
              <a:defRPr sz="2400" cap="all" spc="120">
                <a:solidFill>
                  <a:srgbClr val="FFFFFF"/>
                </a:solidFill>
              </a:defRPr>
            </a:lvl1pPr>
          </a:lstStyle>
          <a:p>
            <a:r>
              <a:t>Month yyyy</a:t>
            </a:r>
          </a:p>
        </p:txBody>
      </p:sp>
      <p:sp>
        <p:nvSpPr>
          <p:cNvPr id="24" name="Webinar title"/>
          <p:cNvSpPr txBox="1">
            <a:spLocks noGrp="1"/>
          </p:cNvSpPr>
          <p:nvPr>
            <p:ph type="body" sz="quarter" idx="14"/>
          </p:nvPr>
        </p:nvSpPr>
        <p:spPr>
          <a:xfrm>
            <a:off x="1270000" y="3810000"/>
            <a:ext cx="17780000" cy="1475740"/>
          </a:xfrm>
          <a:prstGeom prst="rect">
            <a:avLst/>
          </a:prstGeom>
        </p:spPr>
        <p:txBody>
          <a:bodyPr lIns="45719" tIns="45719" rIns="45719" bIns="45719" anchor="t">
            <a:noAutofit/>
          </a:bodyPr>
          <a:lstStyle>
            <a:lvl1pPr marL="0" indent="0" defTabSz="1828433">
              <a:lnSpc>
                <a:spcPct val="100000"/>
              </a:lnSpc>
              <a:spcBef>
                <a:spcPts val="0"/>
              </a:spcBef>
              <a:buSzTx/>
              <a:buNone/>
              <a:defRPr sz="8600">
                <a:solidFill>
                  <a:srgbClr val="FFFFFF"/>
                </a:solidFill>
              </a:defRPr>
            </a:lvl1pPr>
          </a:lstStyle>
          <a:p>
            <a:r>
              <a:t>Webinar title</a:t>
            </a:r>
          </a:p>
        </p:txBody>
      </p:sp>
      <p:sp>
        <p:nvSpPr>
          <p:cNvPr id="25" name="Slide Number"/>
          <p:cNvSpPr txBox="1">
            <a:spLocks noGrp="1"/>
          </p:cNvSpPr>
          <p:nvPr>
            <p:ph type="sldNum" sz="quarter" idx="2"/>
          </p:nvPr>
        </p:nvSpPr>
        <p:spPr>
          <a:xfrm>
            <a:off x="11959031" y="13081000"/>
            <a:ext cx="453238" cy="469900"/>
          </a:xfrm>
          <a:prstGeom prst="rect">
            <a:avLst/>
          </a:prstGeom>
        </p:spPr>
        <p:txBody>
          <a:bodyPr/>
          <a:lstStyle>
            <a:lvl1pPr defTabSz="825500">
              <a:lnSpc>
                <a:spcPct val="100000"/>
              </a:lnSpc>
              <a:spcBef>
                <a:spcPts val="0"/>
              </a:spcBef>
              <a:defRPr sz="2400" cap="none"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Long Webinar Title">
    <p:bg>
      <p:bgPr>
        <a:solidFill>
          <a:schemeClr val="accent1">
            <a:hueOff val="90994"/>
            <a:satOff val="-37499"/>
            <a:lumOff val="-16274"/>
          </a:schemeClr>
        </a:solidFill>
        <a:effectLst/>
      </p:bgPr>
    </p:bg>
    <p:spTree>
      <p:nvGrpSpPr>
        <p:cNvPr id="1" name=""/>
        <p:cNvGrpSpPr/>
        <p:nvPr/>
      </p:nvGrpSpPr>
      <p:grpSpPr>
        <a:xfrm>
          <a:off x="0" y="0"/>
          <a:ext cx="0" cy="0"/>
          <a:chOff x="0" y="0"/>
          <a:chExt cx="0" cy="0"/>
        </a:xfrm>
      </p:grpSpPr>
      <p:sp>
        <p:nvSpPr>
          <p:cNvPr id="32" name="Month yyyy"/>
          <p:cNvSpPr txBox="1">
            <a:spLocks noGrp="1"/>
          </p:cNvSpPr>
          <p:nvPr>
            <p:ph type="body" sz="quarter" idx="13"/>
          </p:nvPr>
        </p:nvSpPr>
        <p:spPr>
          <a:xfrm>
            <a:off x="1270000" y="6863080"/>
            <a:ext cx="6350000" cy="459741"/>
          </a:xfrm>
          <a:prstGeom prst="rect">
            <a:avLst/>
          </a:prstGeom>
        </p:spPr>
        <p:txBody>
          <a:bodyPr lIns="45719" tIns="45719" rIns="45719" bIns="45719" anchor="t">
            <a:spAutoFit/>
          </a:bodyPr>
          <a:lstStyle>
            <a:lvl1pPr marL="0" indent="0" defTabSz="1828433">
              <a:lnSpc>
                <a:spcPct val="90000"/>
              </a:lnSpc>
              <a:spcBef>
                <a:spcPts val="0"/>
              </a:spcBef>
              <a:buSzTx/>
              <a:buNone/>
              <a:defRPr sz="2400" cap="all" spc="120">
                <a:solidFill>
                  <a:srgbClr val="FFFFFF"/>
                </a:solidFill>
              </a:defRPr>
            </a:lvl1pPr>
          </a:lstStyle>
          <a:p>
            <a:r>
              <a:t>Month yyyy</a:t>
            </a:r>
          </a:p>
        </p:txBody>
      </p:sp>
      <p:sp>
        <p:nvSpPr>
          <p:cNvPr id="33" name="A very long webinar title can fit here on this slide, don’t you see?"/>
          <p:cNvSpPr txBox="1">
            <a:spLocks noGrp="1"/>
          </p:cNvSpPr>
          <p:nvPr>
            <p:ph type="body" sz="quarter" idx="14"/>
          </p:nvPr>
        </p:nvSpPr>
        <p:spPr>
          <a:xfrm>
            <a:off x="1270000" y="3810000"/>
            <a:ext cx="17780000" cy="1809483"/>
          </a:xfrm>
          <a:prstGeom prst="rect">
            <a:avLst/>
          </a:prstGeom>
        </p:spPr>
        <p:txBody>
          <a:bodyPr lIns="45719" tIns="45719" rIns="45719" bIns="45719" anchor="t">
            <a:spAutoFit/>
          </a:bodyPr>
          <a:lstStyle>
            <a:lvl1pPr marL="0" indent="0" defTabSz="1828433">
              <a:lnSpc>
                <a:spcPts val="6800"/>
              </a:lnSpc>
              <a:spcBef>
                <a:spcPts val="0"/>
              </a:spcBef>
              <a:buSzTx/>
              <a:buNone/>
              <a:defRPr sz="5600">
                <a:solidFill>
                  <a:srgbClr val="FFFFFF"/>
                </a:solidFill>
              </a:defRPr>
            </a:lvl1pPr>
          </a:lstStyle>
          <a:p>
            <a:r>
              <a:t>A very long webinar title can fit here on this slide, don’t you see?</a:t>
            </a:r>
          </a:p>
        </p:txBody>
      </p:sp>
      <p:sp>
        <p:nvSpPr>
          <p:cNvPr id="35" name="Slide Number"/>
          <p:cNvSpPr txBox="1">
            <a:spLocks noGrp="1"/>
          </p:cNvSpPr>
          <p:nvPr>
            <p:ph type="sldNum" sz="quarter" idx="2"/>
          </p:nvPr>
        </p:nvSpPr>
        <p:spPr>
          <a:xfrm>
            <a:off x="11959031" y="13081000"/>
            <a:ext cx="453238" cy="469900"/>
          </a:xfrm>
          <a:prstGeom prst="rect">
            <a:avLst/>
          </a:prstGeom>
        </p:spPr>
        <p:txBody>
          <a:bodyPr/>
          <a:lstStyle>
            <a:lvl1pPr defTabSz="825500">
              <a:lnSpc>
                <a:spcPct val="100000"/>
              </a:lnSpc>
              <a:spcBef>
                <a:spcPts val="0"/>
              </a:spcBef>
              <a:defRPr sz="2400" cap="none"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Module Section">
    <p:bg>
      <p:bgPr>
        <a:solidFill>
          <a:schemeClr val="accent1">
            <a:hueOff val="132266"/>
            <a:satOff val="-38701"/>
            <a:lumOff val="-6186"/>
          </a:schemeClr>
        </a:solidFill>
        <a:effectLst/>
      </p:bgPr>
    </p:bg>
    <p:spTree>
      <p:nvGrpSpPr>
        <p:cNvPr id="1" name=""/>
        <p:cNvGrpSpPr/>
        <p:nvPr/>
      </p:nvGrpSpPr>
      <p:grpSpPr>
        <a:xfrm>
          <a:off x="0" y="0"/>
          <a:ext cx="0" cy="0"/>
          <a:chOff x="0" y="0"/>
          <a:chExt cx="0" cy="0"/>
        </a:xfrm>
      </p:grpSpPr>
      <p:sp>
        <p:nvSpPr>
          <p:cNvPr id="50" name="Circle"/>
          <p:cNvSpPr/>
          <p:nvPr/>
        </p:nvSpPr>
        <p:spPr>
          <a:xfrm>
            <a:off x="1270000" y="3810000"/>
            <a:ext cx="762001" cy="762001"/>
          </a:xfrm>
          <a:prstGeom prst="ellipse">
            <a:avLst/>
          </a:prstGeom>
          <a:solidFill>
            <a:schemeClr val="accent2">
              <a:hueOff val="-302520"/>
              <a:satOff val="77419"/>
              <a:lumOff val="-41176"/>
            </a:schemeClr>
          </a:solidFill>
          <a:ln w="12700">
            <a:miter lim="400000"/>
          </a:ln>
        </p:spPr>
        <p:txBody>
          <a:bodyPr lIns="50800" tIns="50800" rIns="50800" bIns="50800" anchor="ctr"/>
          <a:lstStyle/>
          <a:p>
            <a:pPr algn="ctr" defTabSz="825500">
              <a:lnSpc>
                <a:spcPct val="100000"/>
              </a:lnSpc>
              <a:defRPr sz="3200" i="0">
                <a:solidFill>
                  <a:srgbClr val="000000"/>
                </a:solidFill>
                <a:latin typeface="Helvetica Light"/>
                <a:ea typeface="Helvetica Light"/>
                <a:cs typeface="Helvetica Light"/>
                <a:sym typeface="Helvetica Light"/>
              </a:defRPr>
            </a:pPr>
            <a:endParaRPr/>
          </a:p>
        </p:txBody>
      </p:sp>
      <p:sp>
        <p:nvSpPr>
          <p:cNvPr id="51" name="Module name"/>
          <p:cNvSpPr txBox="1">
            <a:spLocks noGrp="1"/>
          </p:cNvSpPr>
          <p:nvPr>
            <p:ph type="body" sz="quarter" idx="13"/>
          </p:nvPr>
        </p:nvSpPr>
        <p:spPr>
          <a:xfrm>
            <a:off x="1270000" y="6350000"/>
            <a:ext cx="17780000" cy="1399540"/>
          </a:xfrm>
          <a:prstGeom prst="rect">
            <a:avLst/>
          </a:prstGeom>
        </p:spPr>
        <p:txBody>
          <a:bodyPr lIns="45719" tIns="45719" rIns="45719" bIns="45719" anchor="t">
            <a:spAutoFit/>
          </a:bodyPr>
          <a:lstStyle>
            <a:lvl1pPr marL="0" indent="0" defTabSz="1828433">
              <a:lnSpc>
                <a:spcPct val="100000"/>
              </a:lnSpc>
              <a:spcBef>
                <a:spcPts val="0"/>
              </a:spcBef>
              <a:buSzTx/>
              <a:buNone/>
              <a:defRPr sz="8600">
                <a:solidFill>
                  <a:srgbClr val="FFFFFF"/>
                </a:solidFill>
              </a:defRPr>
            </a:lvl1pPr>
          </a:lstStyle>
          <a:p>
            <a:r>
              <a:t>Module name</a:t>
            </a:r>
          </a:p>
        </p:txBody>
      </p:sp>
      <p:sp>
        <p:nvSpPr>
          <p:cNvPr id="52" name="Module #"/>
          <p:cNvSpPr txBox="1">
            <a:spLocks noGrp="1"/>
          </p:cNvSpPr>
          <p:nvPr>
            <p:ph type="body" sz="quarter" idx="14"/>
          </p:nvPr>
        </p:nvSpPr>
        <p:spPr>
          <a:xfrm>
            <a:off x="1270000" y="5080000"/>
            <a:ext cx="6350000" cy="459740"/>
          </a:xfrm>
          <a:prstGeom prst="rect">
            <a:avLst/>
          </a:prstGeom>
        </p:spPr>
        <p:txBody>
          <a:bodyPr lIns="45719" tIns="45719" rIns="45719" bIns="45719" anchor="t">
            <a:spAutoFit/>
          </a:bodyPr>
          <a:lstStyle>
            <a:lvl1pPr marL="0" indent="0" defTabSz="1828433">
              <a:lnSpc>
                <a:spcPct val="90000"/>
              </a:lnSpc>
              <a:spcBef>
                <a:spcPts val="0"/>
              </a:spcBef>
              <a:buSzTx/>
              <a:buNone/>
              <a:defRPr sz="2400" cap="all" spc="120">
                <a:solidFill>
                  <a:srgbClr val="FFFFFF"/>
                </a:solidFill>
              </a:defRPr>
            </a:lvl1pPr>
          </a:lstStyle>
          <a:p>
            <a:r>
              <a:t>Module #</a:t>
            </a:r>
          </a:p>
        </p:txBody>
      </p:sp>
      <p:sp>
        <p:nvSpPr>
          <p:cNvPr id="53" name="Slide Number"/>
          <p:cNvSpPr txBox="1">
            <a:spLocks noGrp="1"/>
          </p:cNvSpPr>
          <p:nvPr>
            <p:ph type="sldNum" sz="quarter" idx="2"/>
          </p:nvPr>
        </p:nvSpPr>
        <p:spPr>
          <a:xfrm>
            <a:off x="11959031" y="13081000"/>
            <a:ext cx="453238" cy="469900"/>
          </a:xfrm>
          <a:prstGeom prst="rect">
            <a:avLst/>
          </a:prstGeom>
        </p:spPr>
        <p:txBody>
          <a:bodyPr/>
          <a:lstStyle>
            <a:lvl1pPr defTabSz="825500">
              <a:lnSpc>
                <a:spcPct val="100000"/>
              </a:lnSpc>
              <a:spcBef>
                <a:spcPts val="0"/>
              </a:spcBef>
              <a:defRPr sz="2400" cap="none"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End Slide">
    <p:bg>
      <p:bgPr>
        <a:solidFill>
          <a:schemeClr val="accent1">
            <a:hueOff val="90994"/>
            <a:satOff val="-37499"/>
            <a:lumOff val="-16274"/>
          </a:schemeClr>
        </a:solidFill>
        <a:effectLst/>
      </p:bgPr>
    </p:bg>
    <p:spTree>
      <p:nvGrpSpPr>
        <p:cNvPr id="1" name=""/>
        <p:cNvGrpSpPr/>
        <p:nvPr/>
      </p:nvGrpSpPr>
      <p:grpSpPr>
        <a:xfrm>
          <a:off x="0" y="0"/>
          <a:ext cx="0" cy="0"/>
          <a:chOff x="0" y="0"/>
          <a:chExt cx="0" cy="0"/>
        </a:xfrm>
      </p:grpSpPr>
      <p:sp>
        <p:nvSpPr>
          <p:cNvPr id="61" name="Thank you!"/>
          <p:cNvSpPr txBox="1"/>
          <p:nvPr/>
        </p:nvSpPr>
        <p:spPr>
          <a:xfrm>
            <a:off x="1270000" y="4699000"/>
            <a:ext cx="17780000" cy="945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828433">
              <a:lnSpc>
                <a:spcPts val="6800"/>
              </a:lnSpc>
              <a:defRPr sz="5600" i="0">
                <a:solidFill>
                  <a:srgbClr val="FFFFFF"/>
                </a:solidFill>
              </a:defRPr>
            </a:lvl1pPr>
          </a:lstStyle>
          <a:p>
            <a:r>
              <a:t>Thank you!</a:t>
            </a:r>
          </a:p>
        </p:txBody>
      </p:sp>
      <p:sp>
        <p:nvSpPr>
          <p:cNvPr id="62" name="Find us online: wellframe.com…"/>
          <p:cNvSpPr txBox="1"/>
          <p:nvPr/>
        </p:nvSpPr>
        <p:spPr>
          <a:xfrm>
            <a:off x="14120401" y="11286707"/>
            <a:ext cx="9012135" cy="11556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r">
              <a:lnSpc>
                <a:spcPts val="2800"/>
              </a:lnSpc>
              <a:spcBef>
                <a:spcPts val="800"/>
              </a:spcBef>
              <a:defRPr sz="2000" i="0">
                <a:solidFill>
                  <a:srgbClr val="FFFFFF"/>
                </a:solidFill>
              </a:defRPr>
            </a:pPr>
            <a:r>
              <a:t>Find us online:</a:t>
            </a:r>
            <a:br/>
            <a:r>
              <a:rPr b="1" u="sng">
                <a:hlinkClick r:id="rId2"/>
              </a:rPr>
              <a:t>wellframe.com</a:t>
            </a:r>
          </a:p>
          <a:p>
            <a:pPr algn="r">
              <a:lnSpc>
                <a:spcPts val="2800"/>
              </a:lnSpc>
              <a:spcBef>
                <a:spcPts val="800"/>
              </a:spcBef>
              <a:defRPr sz="2000" b="1" i="0">
                <a:solidFill>
                  <a:srgbClr val="FFFFFF"/>
                </a:solidFill>
              </a:defRPr>
            </a:pPr>
            <a:r>
              <a:rPr u="sng">
                <a:hlinkClick r:id="rId3"/>
              </a:rPr>
              <a:t>linkedin.com/company/wellframe</a:t>
            </a:r>
          </a:p>
        </p:txBody>
      </p:sp>
      <p:sp>
        <p:nvSpPr>
          <p:cNvPr id="63" name="Connecting people. amplifying care."/>
          <p:cNvSpPr txBox="1"/>
          <p:nvPr/>
        </p:nvSpPr>
        <p:spPr>
          <a:xfrm>
            <a:off x="1270000" y="3810000"/>
            <a:ext cx="7623126" cy="459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1828433">
              <a:lnSpc>
                <a:spcPct val="90000"/>
              </a:lnSpc>
              <a:defRPr i="0" cap="all" spc="120">
                <a:solidFill>
                  <a:srgbClr val="FFFFFF"/>
                </a:solidFill>
              </a:defRPr>
            </a:lvl1pPr>
          </a:lstStyle>
          <a:p>
            <a:r>
              <a:t>Connecting people. amplifying care.</a:t>
            </a:r>
          </a:p>
        </p:txBody>
      </p:sp>
      <p:sp>
        <p:nvSpPr>
          <p:cNvPr id="64" name="Slide Number"/>
          <p:cNvSpPr txBox="1">
            <a:spLocks noGrp="1"/>
          </p:cNvSpPr>
          <p:nvPr>
            <p:ph type="sldNum" sz="quarter" idx="2"/>
          </p:nvPr>
        </p:nvSpPr>
        <p:spPr>
          <a:xfrm>
            <a:off x="11959031" y="13081000"/>
            <a:ext cx="453238" cy="469900"/>
          </a:xfrm>
          <a:prstGeom prst="rect">
            <a:avLst/>
          </a:prstGeom>
        </p:spPr>
        <p:txBody>
          <a:bodyPr/>
          <a:lstStyle>
            <a:lvl1pPr defTabSz="825500">
              <a:lnSpc>
                <a:spcPct val="100000"/>
              </a:lnSpc>
              <a:spcBef>
                <a:spcPts val="0"/>
              </a:spcBef>
              <a:defRPr sz="2400" cap="none"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ntroduction">
    <p:spTree>
      <p:nvGrpSpPr>
        <p:cNvPr id="1" name=""/>
        <p:cNvGrpSpPr/>
        <p:nvPr/>
      </p:nvGrpSpPr>
      <p:grpSpPr>
        <a:xfrm>
          <a:off x="0" y="0"/>
          <a:ext cx="0" cy="0"/>
          <a:chOff x="0" y="0"/>
          <a:chExt cx="0" cy="0"/>
        </a:xfrm>
      </p:grpSpPr>
      <p:sp>
        <p:nvSpPr>
          <p:cNvPr id="87" name="Introduction"/>
          <p:cNvSpPr txBox="1">
            <a:spLocks noGrp="1"/>
          </p:cNvSpPr>
          <p:nvPr>
            <p:ph type="body" sz="quarter" idx="13"/>
          </p:nvPr>
        </p:nvSpPr>
        <p:spPr>
          <a:xfrm>
            <a:off x="1270000" y="1270000"/>
            <a:ext cx="17780000" cy="695951"/>
          </a:xfrm>
          <a:prstGeom prst="rect">
            <a:avLst/>
          </a:prstGeom>
        </p:spPr>
        <p:txBody>
          <a:bodyPr lIns="45719" tIns="45719" rIns="45719" bIns="45719" anchor="t">
            <a:spAutoFit/>
          </a:bodyPr>
          <a:lstStyle>
            <a:lvl1pPr marL="0" indent="0" defTabSz="1828433">
              <a:lnSpc>
                <a:spcPts val="4800"/>
              </a:lnSpc>
              <a:spcBef>
                <a:spcPts val="0"/>
              </a:spcBef>
              <a:buSzTx/>
              <a:buNone/>
              <a:defRPr sz="4000">
                <a:solidFill>
                  <a:schemeClr val="accent1"/>
                </a:solidFill>
              </a:defRPr>
            </a:lvl1pPr>
          </a:lstStyle>
          <a:p>
            <a:r>
              <a:t>Introduction</a:t>
            </a:r>
          </a:p>
        </p:txBody>
      </p:sp>
      <p:sp>
        <p:nvSpPr>
          <p:cNvPr id="88" name="Jacob Sattelmair,  MSc DSc…"/>
          <p:cNvSpPr txBox="1">
            <a:spLocks noGrp="1"/>
          </p:cNvSpPr>
          <p:nvPr>
            <p:ph type="body" sz="quarter" idx="14"/>
          </p:nvPr>
        </p:nvSpPr>
        <p:spPr>
          <a:xfrm>
            <a:off x="17526787" y="2915253"/>
            <a:ext cx="5588001" cy="2036059"/>
          </a:xfrm>
          <a:prstGeom prst="rect">
            <a:avLst/>
          </a:prstGeom>
        </p:spPr>
        <p:txBody>
          <a:bodyPr lIns="45719" tIns="45719" rIns="45719" bIns="45719" anchor="t">
            <a:spAutoFit/>
          </a:bodyPr>
          <a:lstStyle/>
          <a:p>
            <a:pPr marL="0" indent="0">
              <a:lnSpc>
                <a:spcPts val="4000"/>
              </a:lnSpc>
              <a:spcBef>
                <a:spcPts val="1000"/>
              </a:spcBef>
              <a:buSzTx/>
              <a:buNone/>
              <a:defRPr>
                <a:solidFill>
                  <a:srgbClr val="3A3E41"/>
                </a:solidFill>
              </a:defRPr>
            </a:pPr>
            <a:r>
              <a:t>Jacob Sattelmair, </a:t>
            </a:r>
            <a:br/>
            <a:r>
              <a:t>MSc DSc</a:t>
            </a:r>
          </a:p>
          <a:p>
            <a:pPr marL="0" indent="0" defTabSz="584200">
              <a:lnSpc>
                <a:spcPts val="3200"/>
              </a:lnSpc>
              <a:spcBef>
                <a:spcPts val="0"/>
              </a:spcBef>
              <a:buSzTx/>
              <a:buNone/>
              <a:defRPr sz="2400" i="1">
                <a:solidFill>
                  <a:srgbClr val="3A3E41"/>
                </a:solidFill>
              </a:defRPr>
            </a:pPr>
            <a:r>
              <a:t>Founder &amp; CEO, </a:t>
            </a:r>
            <a:br/>
            <a:r>
              <a:t>Wellframe</a:t>
            </a:r>
          </a:p>
        </p:txBody>
      </p:sp>
      <p:sp>
        <p:nvSpPr>
          <p:cNvPr id="89" name="Image"/>
          <p:cNvSpPr>
            <a:spLocks noGrp="1"/>
          </p:cNvSpPr>
          <p:nvPr>
            <p:ph type="pic" sz="quarter" idx="15"/>
          </p:nvPr>
        </p:nvSpPr>
        <p:spPr>
          <a:xfrm>
            <a:off x="12953999" y="2921000"/>
            <a:ext cx="3810001" cy="3807056"/>
          </a:xfrm>
          <a:prstGeom prst="rect">
            <a:avLst/>
          </a:prstGeom>
        </p:spPr>
        <p:txBody>
          <a:bodyPr lIns="91439" tIns="45719" rIns="91439" bIns="45719" anchor="t">
            <a:noAutofit/>
          </a:bodyPr>
          <a:lstStyle/>
          <a:p>
            <a:endParaRPr/>
          </a:p>
        </p:txBody>
      </p:sp>
      <p:sp>
        <p:nvSpPr>
          <p:cNvPr id="90" name="Elaine Besancon Goodman, MD MBA…"/>
          <p:cNvSpPr txBox="1">
            <a:spLocks noGrp="1"/>
          </p:cNvSpPr>
          <p:nvPr>
            <p:ph type="body" sz="quarter" idx="16"/>
          </p:nvPr>
        </p:nvSpPr>
        <p:spPr>
          <a:xfrm>
            <a:off x="17526787" y="7467266"/>
            <a:ext cx="5588001" cy="2036059"/>
          </a:xfrm>
          <a:prstGeom prst="rect">
            <a:avLst/>
          </a:prstGeom>
        </p:spPr>
        <p:txBody>
          <a:bodyPr lIns="45719" tIns="45719" rIns="45719" bIns="45719" anchor="t">
            <a:spAutoFit/>
          </a:bodyPr>
          <a:lstStyle/>
          <a:p>
            <a:pPr marL="0" indent="0">
              <a:lnSpc>
                <a:spcPts val="4000"/>
              </a:lnSpc>
              <a:spcBef>
                <a:spcPts val="1000"/>
              </a:spcBef>
              <a:buSzTx/>
              <a:buNone/>
              <a:defRPr>
                <a:solidFill>
                  <a:srgbClr val="3A3E41"/>
                </a:solidFill>
              </a:defRPr>
            </a:pPr>
            <a:r>
              <a:t>Elaine Besancon Goodman, MD MBA</a:t>
            </a:r>
          </a:p>
          <a:p>
            <a:pPr marL="0" indent="0" defTabSz="584200">
              <a:lnSpc>
                <a:spcPts val="3200"/>
              </a:lnSpc>
              <a:spcBef>
                <a:spcPts val="0"/>
              </a:spcBef>
              <a:buSzTx/>
              <a:buNone/>
              <a:defRPr sz="2400" i="1">
                <a:solidFill>
                  <a:srgbClr val="3A3E41"/>
                </a:solidFill>
              </a:defRPr>
            </a:pPr>
            <a:r>
              <a:t>Senior Medical Director, </a:t>
            </a:r>
            <a:br/>
            <a:r>
              <a:t>Wellframe</a:t>
            </a:r>
          </a:p>
        </p:txBody>
      </p:sp>
      <p:sp>
        <p:nvSpPr>
          <p:cNvPr id="91" name="Image"/>
          <p:cNvSpPr>
            <a:spLocks noGrp="1"/>
          </p:cNvSpPr>
          <p:nvPr>
            <p:ph type="pic" sz="quarter" idx="17"/>
          </p:nvPr>
        </p:nvSpPr>
        <p:spPr>
          <a:xfrm>
            <a:off x="12960027" y="7491984"/>
            <a:ext cx="3810001" cy="3811122"/>
          </a:xfrm>
          <a:prstGeom prst="rect">
            <a:avLst/>
          </a:prstGeom>
        </p:spPr>
        <p:txBody>
          <a:bodyPr lIns="91439" tIns="45719" rIns="91439" bIns="45719" anchor="t">
            <a:noAutofit/>
          </a:bodyPr>
          <a:lstStyle/>
          <a:p>
            <a:endParaRPr/>
          </a:p>
        </p:txBody>
      </p:sp>
      <p:grpSp>
        <p:nvGrpSpPr>
          <p:cNvPr id="94" name="Group"/>
          <p:cNvGrpSpPr/>
          <p:nvPr/>
        </p:nvGrpSpPr>
        <p:grpSpPr>
          <a:xfrm>
            <a:off x="1270000" y="2921000"/>
            <a:ext cx="1270000" cy="1270000"/>
            <a:chOff x="0" y="0"/>
            <a:chExt cx="1270000" cy="1270000"/>
          </a:xfrm>
        </p:grpSpPr>
        <p:sp>
          <p:nvSpPr>
            <p:cNvPr id="92" name="Circle"/>
            <p:cNvSpPr/>
            <p:nvPr/>
          </p:nvSpPr>
          <p:spPr>
            <a:xfrm>
              <a:off x="0" y="0"/>
              <a:ext cx="1270000" cy="1270000"/>
            </a:xfrm>
            <a:prstGeom prst="ellipse">
              <a:avLst/>
            </a:prstGeom>
            <a:noFill/>
            <a:ln w="25400" cap="flat">
              <a:solidFill>
                <a:schemeClr val="accent2">
                  <a:hueOff val="-302520"/>
                  <a:satOff val="77419"/>
                  <a:lumOff val="-41176"/>
                </a:schemeClr>
              </a:solidFill>
              <a:prstDash val="solid"/>
              <a:miter lim="800000"/>
            </a:ln>
            <a:effectLst/>
          </p:spPr>
          <p:txBody>
            <a:bodyPr wrap="square" lIns="45719" tIns="45719" rIns="45719" bIns="45719" numCol="1" anchor="ctr">
              <a:noAutofit/>
            </a:bodyPr>
            <a:lstStyle/>
            <a:p>
              <a:pPr algn="ctr" defTabSz="1828433">
                <a:lnSpc>
                  <a:spcPct val="100000"/>
                </a:lnSpc>
                <a:defRPr sz="4400" i="0">
                  <a:solidFill>
                    <a:srgbClr val="737572"/>
                  </a:solidFill>
                </a:defRPr>
              </a:pPr>
              <a:endParaRPr/>
            </a:p>
          </p:txBody>
        </p:sp>
        <p:sp>
          <p:nvSpPr>
            <p:cNvPr id="93" name="1"/>
            <p:cNvSpPr txBox="1"/>
            <p:nvPr/>
          </p:nvSpPr>
          <p:spPr>
            <a:xfrm>
              <a:off x="161305" y="287024"/>
              <a:ext cx="947390" cy="695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1828433">
                <a:lnSpc>
                  <a:spcPts val="4800"/>
                </a:lnSpc>
                <a:defRPr sz="4000" i="0"/>
              </a:lvl1pPr>
            </a:lstStyle>
            <a:p>
              <a:r>
                <a:t>1</a:t>
              </a:r>
            </a:p>
          </p:txBody>
        </p:sp>
      </p:grpSp>
      <p:sp>
        <p:nvSpPr>
          <p:cNvPr id="95" name="Agenda item 1"/>
          <p:cNvSpPr txBox="1">
            <a:spLocks noGrp="1"/>
          </p:cNvSpPr>
          <p:nvPr>
            <p:ph type="body" sz="quarter" idx="18"/>
          </p:nvPr>
        </p:nvSpPr>
        <p:spPr>
          <a:xfrm>
            <a:off x="3175000" y="3260347"/>
            <a:ext cx="8254557" cy="591306"/>
          </a:xfrm>
          <a:prstGeom prst="rect">
            <a:avLst/>
          </a:prstGeom>
        </p:spPr>
        <p:txBody>
          <a:bodyPr lIns="45719" tIns="45719" rIns="45719" bIns="45719">
            <a:spAutoFit/>
          </a:bodyPr>
          <a:lstStyle>
            <a:lvl1pPr marL="0" indent="0">
              <a:lnSpc>
                <a:spcPts val="4000"/>
              </a:lnSpc>
              <a:spcBef>
                <a:spcPts val="1000"/>
              </a:spcBef>
              <a:buSzTx/>
              <a:buNone/>
              <a:defRPr>
                <a:solidFill>
                  <a:srgbClr val="3A3E41"/>
                </a:solidFill>
              </a:defRPr>
            </a:lvl1pPr>
          </a:lstStyle>
          <a:p>
            <a:r>
              <a:t>Agenda item 1</a:t>
            </a:r>
          </a:p>
        </p:txBody>
      </p:sp>
      <p:sp>
        <p:nvSpPr>
          <p:cNvPr id="96" name="Agenda item 2"/>
          <p:cNvSpPr txBox="1">
            <a:spLocks noGrp="1"/>
          </p:cNvSpPr>
          <p:nvPr>
            <p:ph type="body" sz="quarter" idx="19"/>
          </p:nvPr>
        </p:nvSpPr>
        <p:spPr>
          <a:xfrm>
            <a:off x="3175000" y="5800347"/>
            <a:ext cx="8254557" cy="591306"/>
          </a:xfrm>
          <a:prstGeom prst="rect">
            <a:avLst/>
          </a:prstGeom>
        </p:spPr>
        <p:txBody>
          <a:bodyPr lIns="45719" tIns="45719" rIns="45719" bIns="45719">
            <a:spAutoFit/>
          </a:bodyPr>
          <a:lstStyle>
            <a:lvl1pPr marL="0" indent="0">
              <a:lnSpc>
                <a:spcPts val="4000"/>
              </a:lnSpc>
              <a:spcBef>
                <a:spcPts val="1000"/>
              </a:spcBef>
              <a:buSzTx/>
              <a:buNone/>
              <a:defRPr>
                <a:solidFill>
                  <a:srgbClr val="3A3E41"/>
                </a:solidFill>
              </a:defRPr>
            </a:lvl1pPr>
          </a:lstStyle>
          <a:p>
            <a:r>
              <a:t>Agenda item 2</a:t>
            </a:r>
          </a:p>
        </p:txBody>
      </p:sp>
      <p:grpSp>
        <p:nvGrpSpPr>
          <p:cNvPr id="99" name="Group"/>
          <p:cNvGrpSpPr/>
          <p:nvPr/>
        </p:nvGrpSpPr>
        <p:grpSpPr>
          <a:xfrm>
            <a:off x="1269999" y="8000999"/>
            <a:ext cx="1270001" cy="1270001"/>
            <a:chOff x="0" y="0"/>
            <a:chExt cx="1270000" cy="1270000"/>
          </a:xfrm>
        </p:grpSpPr>
        <p:sp>
          <p:nvSpPr>
            <p:cNvPr id="97" name="Circle"/>
            <p:cNvSpPr/>
            <p:nvPr/>
          </p:nvSpPr>
          <p:spPr>
            <a:xfrm>
              <a:off x="-1" y="-1"/>
              <a:ext cx="1270001" cy="1270001"/>
            </a:xfrm>
            <a:prstGeom prst="ellipse">
              <a:avLst/>
            </a:prstGeom>
            <a:noFill/>
            <a:ln w="25400" cap="flat">
              <a:solidFill>
                <a:schemeClr val="accent2">
                  <a:hueOff val="-302520"/>
                  <a:satOff val="77419"/>
                  <a:lumOff val="-41176"/>
                </a:schemeClr>
              </a:solidFill>
              <a:prstDash val="solid"/>
              <a:miter lim="800000"/>
            </a:ln>
            <a:effectLst/>
          </p:spPr>
          <p:txBody>
            <a:bodyPr wrap="square" lIns="45719" tIns="45719" rIns="45719" bIns="45719" numCol="1" anchor="ctr">
              <a:noAutofit/>
            </a:bodyPr>
            <a:lstStyle/>
            <a:p>
              <a:pPr algn="ctr" defTabSz="1828433">
                <a:lnSpc>
                  <a:spcPct val="100000"/>
                </a:lnSpc>
                <a:defRPr sz="4400" i="0">
                  <a:solidFill>
                    <a:srgbClr val="737572"/>
                  </a:solidFill>
                </a:defRPr>
              </a:pPr>
              <a:endParaRPr/>
            </a:p>
          </p:txBody>
        </p:sp>
        <p:sp>
          <p:nvSpPr>
            <p:cNvPr id="98" name="3"/>
            <p:cNvSpPr txBox="1"/>
            <p:nvPr/>
          </p:nvSpPr>
          <p:spPr>
            <a:xfrm>
              <a:off x="161306" y="287024"/>
              <a:ext cx="947389" cy="695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1828433">
                <a:lnSpc>
                  <a:spcPts val="4800"/>
                </a:lnSpc>
                <a:defRPr sz="4000" i="0">
                  <a:solidFill>
                    <a:srgbClr val="34495E"/>
                  </a:solidFill>
                </a:defRPr>
              </a:lvl1pPr>
            </a:lstStyle>
            <a:p>
              <a:r>
                <a:t>3</a:t>
              </a:r>
            </a:p>
          </p:txBody>
        </p:sp>
      </p:grpSp>
      <p:sp>
        <p:nvSpPr>
          <p:cNvPr id="100" name="Agenda item 3"/>
          <p:cNvSpPr txBox="1">
            <a:spLocks noGrp="1"/>
          </p:cNvSpPr>
          <p:nvPr>
            <p:ph type="body" sz="quarter" idx="20"/>
          </p:nvPr>
        </p:nvSpPr>
        <p:spPr>
          <a:xfrm>
            <a:off x="3175000" y="8340347"/>
            <a:ext cx="8254557" cy="591306"/>
          </a:xfrm>
          <a:prstGeom prst="rect">
            <a:avLst/>
          </a:prstGeom>
        </p:spPr>
        <p:txBody>
          <a:bodyPr lIns="45719" tIns="45719" rIns="45719" bIns="45719">
            <a:spAutoFit/>
          </a:bodyPr>
          <a:lstStyle>
            <a:lvl1pPr marL="0" indent="0">
              <a:lnSpc>
                <a:spcPts val="4000"/>
              </a:lnSpc>
              <a:spcBef>
                <a:spcPts val="1000"/>
              </a:spcBef>
              <a:buSzTx/>
              <a:buNone/>
              <a:defRPr>
                <a:solidFill>
                  <a:srgbClr val="3A3E41"/>
                </a:solidFill>
              </a:defRPr>
            </a:lvl1pPr>
          </a:lstStyle>
          <a:p>
            <a:r>
              <a:t>Agenda item 3</a:t>
            </a:r>
          </a:p>
        </p:txBody>
      </p:sp>
      <p:grpSp>
        <p:nvGrpSpPr>
          <p:cNvPr id="103" name="Group"/>
          <p:cNvGrpSpPr/>
          <p:nvPr/>
        </p:nvGrpSpPr>
        <p:grpSpPr>
          <a:xfrm>
            <a:off x="1270000" y="5461000"/>
            <a:ext cx="1270000" cy="1270000"/>
            <a:chOff x="0" y="0"/>
            <a:chExt cx="1270000" cy="1270000"/>
          </a:xfrm>
        </p:grpSpPr>
        <p:sp>
          <p:nvSpPr>
            <p:cNvPr id="101" name="Circle"/>
            <p:cNvSpPr/>
            <p:nvPr/>
          </p:nvSpPr>
          <p:spPr>
            <a:xfrm>
              <a:off x="0" y="0"/>
              <a:ext cx="1270000" cy="1270000"/>
            </a:xfrm>
            <a:prstGeom prst="ellipse">
              <a:avLst/>
            </a:prstGeom>
            <a:noFill/>
            <a:ln w="25400" cap="flat">
              <a:solidFill>
                <a:schemeClr val="accent2">
                  <a:hueOff val="-302520"/>
                  <a:satOff val="77419"/>
                  <a:lumOff val="-41176"/>
                </a:schemeClr>
              </a:solidFill>
              <a:prstDash val="solid"/>
              <a:miter lim="800000"/>
            </a:ln>
            <a:effectLst/>
          </p:spPr>
          <p:txBody>
            <a:bodyPr wrap="square" lIns="45719" tIns="45719" rIns="45719" bIns="45719" numCol="1" anchor="ctr">
              <a:noAutofit/>
            </a:bodyPr>
            <a:lstStyle/>
            <a:p>
              <a:pPr algn="ctr" defTabSz="1828433">
                <a:lnSpc>
                  <a:spcPct val="100000"/>
                </a:lnSpc>
                <a:defRPr sz="4400" i="0">
                  <a:solidFill>
                    <a:srgbClr val="737572"/>
                  </a:solidFill>
                </a:defRPr>
              </a:pPr>
              <a:endParaRPr/>
            </a:p>
          </p:txBody>
        </p:sp>
        <p:sp>
          <p:nvSpPr>
            <p:cNvPr id="102" name="2"/>
            <p:cNvSpPr txBox="1"/>
            <p:nvPr/>
          </p:nvSpPr>
          <p:spPr>
            <a:xfrm>
              <a:off x="161305" y="287024"/>
              <a:ext cx="947390" cy="695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1828433">
                <a:lnSpc>
                  <a:spcPts val="4800"/>
                </a:lnSpc>
                <a:defRPr sz="4000" i="0"/>
              </a:lvl1pPr>
            </a:lstStyle>
            <a:p>
              <a:r>
                <a:t>2</a:t>
              </a:r>
            </a:p>
          </p:txBody>
        </p:sp>
      </p:gr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odule TOC">
    <p:spTree>
      <p:nvGrpSpPr>
        <p:cNvPr id="1" name=""/>
        <p:cNvGrpSpPr/>
        <p:nvPr/>
      </p:nvGrpSpPr>
      <p:grpSpPr>
        <a:xfrm>
          <a:off x="0" y="0"/>
          <a:ext cx="0" cy="0"/>
          <a:chOff x="0" y="0"/>
          <a:chExt cx="0" cy="0"/>
        </a:xfrm>
      </p:grpSpPr>
      <p:sp>
        <p:nvSpPr>
          <p:cNvPr id="131" name="Modules"/>
          <p:cNvSpPr txBox="1">
            <a:spLocks noGrp="1"/>
          </p:cNvSpPr>
          <p:nvPr>
            <p:ph type="body" sz="quarter" idx="13"/>
          </p:nvPr>
        </p:nvSpPr>
        <p:spPr>
          <a:xfrm>
            <a:off x="1270000" y="1270000"/>
            <a:ext cx="17780000" cy="695951"/>
          </a:xfrm>
          <a:prstGeom prst="rect">
            <a:avLst/>
          </a:prstGeom>
        </p:spPr>
        <p:txBody>
          <a:bodyPr lIns="45719" tIns="45719" rIns="45719" bIns="45719" anchor="t">
            <a:spAutoFit/>
          </a:bodyPr>
          <a:lstStyle>
            <a:lvl1pPr marL="0" indent="0" defTabSz="1828433">
              <a:lnSpc>
                <a:spcPts val="4800"/>
              </a:lnSpc>
              <a:spcBef>
                <a:spcPts val="0"/>
              </a:spcBef>
              <a:buSzTx/>
              <a:buNone/>
              <a:defRPr sz="4000">
                <a:solidFill>
                  <a:schemeClr val="accent1"/>
                </a:solidFill>
              </a:defRPr>
            </a:lvl1pPr>
          </a:lstStyle>
          <a:p>
            <a:r>
              <a:t>Modules</a:t>
            </a:r>
          </a:p>
        </p:txBody>
      </p:sp>
      <p:sp>
        <p:nvSpPr>
          <p:cNvPr id="132" name="1"/>
          <p:cNvSpPr>
            <a:spLocks noGrp="1"/>
          </p:cNvSpPr>
          <p:nvPr>
            <p:ph type="body" sz="quarter" idx="14"/>
          </p:nvPr>
        </p:nvSpPr>
        <p:spPr>
          <a:xfrm>
            <a:off x="1273192" y="2919279"/>
            <a:ext cx="1270001" cy="1270001"/>
          </a:xfrm>
          <a:prstGeom prst="ellipse">
            <a:avLst/>
          </a:prstGeom>
          <a:solidFill>
            <a:schemeClr val="accent2">
              <a:hueOff val="-302520"/>
              <a:satOff val="77419"/>
              <a:lumOff val="-41176"/>
            </a:schemeClr>
          </a:solidFill>
        </p:spPr>
        <p:txBody>
          <a:bodyPr lIns="45719" tIns="45719" rIns="45719" bIns="45719">
            <a:noAutofit/>
          </a:bodyPr>
          <a:lstStyle>
            <a:lvl1pPr marL="0" indent="0" algn="ctr" defTabSz="1828433">
              <a:lnSpc>
                <a:spcPts val="4800"/>
              </a:lnSpc>
              <a:spcBef>
                <a:spcPts val="0"/>
              </a:spcBef>
              <a:buSzTx/>
              <a:buNone/>
              <a:defRPr sz="4000">
                <a:solidFill>
                  <a:srgbClr val="FFFFFF"/>
                </a:solidFill>
              </a:defRPr>
            </a:lvl1pPr>
          </a:lstStyle>
          <a:p>
            <a:r>
              <a:t>1</a:t>
            </a:r>
          </a:p>
        </p:txBody>
      </p:sp>
      <p:sp>
        <p:nvSpPr>
          <p:cNvPr id="133" name="Module name"/>
          <p:cNvSpPr txBox="1">
            <a:spLocks noGrp="1"/>
          </p:cNvSpPr>
          <p:nvPr>
            <p:ph type="body" sz="quarter" idx="15"/>
          </p:nvPr>
        </p:nvSpPr>
        <p:spPr>
          <a:xfrm>
            <a:off x="3173428" y="3258627"/>
            <a:ext cx="8254558" cy="591305"/>
          </a:xfrm>
          <a:prstGeom prst="rect">
            <a:avLst/>
          </a:prstGeom>
        </p:spPr>
        <p:txBody>
          <a:bodyPr lIns="45719" tIns="45719" rIns="45719" bIns="45719">
            <a:spAutoFit/>
          </a:bodyPr>
          <a:lstStyle>
            <a:lvl1pPr marL="0" indent="0">
              <a:lnSpc>
                <a:spcPts val="4000"/>
              </a:lnSpc>
              <a:spcBef>
                <a:spcPts val="1000"/>
              </a:spcBef>
              <a:buSzTx/>
              <a:buNone/>
              <a:defRPr>
                <a:solidFill>
                  <a:srgbClr val="3A3E41"/>
                </a:solidFill>
              </a:defRPr>
            </a:lvl1pPr>
          </a:lstStyle>
          <a:p>
            <a:r>
              <a:t>Module name</a:t>
            </a:r>
          </a:p>
        </p:txBody>
      </p:sp>
      <p:sp>
        <p:nvSpPr>
          <p:cNvPr id="134" name="2"/>
          <p:cNvSpPr>
            <a:spLocks noGrp="1"/>
          </p:cNvSpPr>
          <p:nvPr>
            <p:ph type="body" sz="quarter" idx="16"/>
          </p:nvPr>
        </p:nvSpPr>
        <p:spPr>
          <a:xfrm>
            <a:off x="1273192" y="5459279"/>
            <a:ext cx="1270001" cy="1270001"/>
          </a:xfrm>
          <a:prstGeom prst="ellipse">
            <a:avLst/>
          </a:prstGeom>
          <a:solidFill>
            <a:schemeClr val="accent2">
              <a:hueOff val="-302520"/>
              <a:satOff val="77419"/>
              <a:lumOff val="-41176"/>
            </a:schemeClr>
          </a:solidFill>
        </p:spPr>
        <p:txBody>
          <a:bodyPr lIns="45719" tIns="45719" rIns="45719" bIns="45719">
            <a:noAutofit/>
          </a:bodyPr>
          <a:lstStyle>
            <a:lvl1pPr marL="0" indent="0" algn="ctr" defTabSz="1828433">
              <a:lnSpc>
                <a:spcPts val="4800"/>
              </a:lnSpc>
              <a:spcBef>
                <a:spcPts val="0"/>
              </a:spcBef>
              <a:buSzTx/>
              <a:buNone/>
              <a:defRPr sz="4000">
                <a:solidFill>
                  <a:srgbClr val="FFFFFF"/>
                </a:solidFill>
              </a:defRPr>
            </a:lvl1pPr>
          </a:lstStyle>
          <a:p>
            <a:r>
              <a:t>2</a:t>
            </a:r>
          </a:p>
        </p:txBody>
      </p:sp>
      <p:sp>
        <p:nvSpPr>
          <p:cNvPr id="135" name="Module name"/>
          <p:cNvSpPr txBox="1">
            <a:spLocks noGrp="1"/>
          </p:cNvSpPr>
          <p:nvPr>
            <p:ph type="body" sz="quarter" idx="17"/>
          </p:nvPr>
        </p:nvSpPr>
        <p:spPr>
          <a:xfrm>
            <a:off x="3173428" y="5798627"/>
            <a:ext cx="8254558" cy="591305"/>
          </a:xfrm>
          <a:prstGeom prst="rect">
            <a:avLst/>
          </a:prstGeom>
        </p:spPr>
        <p:txBody>
          <a:bodyPr lIns="45719" tIns="45719" rIns="45719" bIns="45719">
            <a:spAutoFit/>
          </a:bodyPr>
          <a:lstStyle>
            <a:lvl1pPr marL="0" indent="0">
              <a:lnSpc>
                <a:spcPts val="4000"/>
              </a:lnSpc>
              <a:spcBef>
                <a:spcPts val="1000"/>
              </a:spcBef>
              <a:buSzTx/>
              <a:buNone/>
              <a:defRPr>
                <a:solidFill>
                  <a:srgbClr val="3A3E41"/>
                </a:solidFill>
              </a:defRPr>
            </a:lvl1pPr>
          </a:lstStyle>
          <a:p>
            <a:r>
              <a:t>Module name</a:t>
            </a:r>
          </a:p>
        </p:txBody>
      </p:sp>
      <p:sp>
        <p:nvSpPr>
          <p:cNvPr id="136" name="3"/>
          <p:cNvSpPr>
            <a:spLocks noGrp="1"/>
          </p:cNvSpPr>
          <p:nvPr>
            <p:ph type="body" sz="quarter" idx="18"/>
          </p:nvPr>
        </p:nvSpPr>
        <p:spPr>
          <a:xfrm>
            <a:off x="1273192" y="7999279"/>
            <a:ext cx="1270001" cy="1270001"/>
          </a:xfrm>
          <a:prstGeom prst="ellipse">
            <a:avLst/>
          </a:prstGeom>
          <a:solidFill>
            <a:schemeClr val="accent2">
              <a:hueOff val="-302520"/>
              <a:satOff val="77419"/>
              <a:lumOff val="-41176"/>
            </a:schemeClr>
          </a:solidFill>
        </p:spPr>
        <p:txBody>
          <a:bodyPr lIns="45719" tIns="45719" rIns="45719" bIns="45719">
            <a:noAutofit/>
          </a:bodyPr>
          <a:lstStyle>
            <a:lvl1pPr marL="0" indent="0" algn="ctr" defTabSz="1828433">
              <a:lnSpc>
                <a:spcPts val="4800"/>
              </a:lnSpc>
              <a:spcBef>
                <a:spcPts val="0"/>
              </a:spcBef>
              <a:buSzTx/>
              <a:buNone/>
              <a:defRPr sz="4000">
                <a:solidFill>
                  <a:srgbClr val="FFFFFF"/>
                </a:solidFill>
              </a:defRPr>
            </a:lvl1pPr>
          </a:lstStyle>
          <a:p>
            <a:r>
              <a:t>3</a:t>
            </a:r>
          </a:p>
        </p:txBody>
      </p:sp>
      <p:sp>
        <p:nvSpPr>
          <p:cNvPr id="137" name="Module name"/>
          <p:cNvSpPr txBox="1">
            <a:spLocks noGrp="1"/>
          </p:cNvSpPr>
          <p:nvPr>
            <p:ph type="body" sz="quarter" idx="19"/>
          </p:nvPr>
        </p:nvSpPr>
        <p:spPr>
          <a:xfrm>
            <a:off x="3173428" y="8338627"/>
            <a:ext cx="8254558" cy="591305"/>
          </a:xfrm>
          <a:prstGeom prst="rect">
            <a:avLst/>
          </a:prstGeom>
        </p:spPr>
        <p:txBody>
          <a:bodyPr lIns="45719" tIns="45719" rIns="45719" bIns="45719">
            <a:spAutoFit/>
          </a:bodyPr>
          <a:lstStyle>
            <a:lvl1pPr marL="0" indent="0">
              <a:lnSpc>
                <a:spcPts val="4000"/>
              </a:lnSpc>
              <a:spcBef>
                <a:spcPts val="1000"/>
              </a:spcBef>
              <a:buSzTx/>
              <a:buNone/>
              <a:defRPr>
                <a:solidFill>
                  <a:srgbClr val="3A3E41"/>
                </a:solidFill>
              </a:defRPr>
            </a:lvl1pPr>
          </a:lstStyle>
          <a:p>
            <a:r>
              <a:t>Module name</a:t>
            </a:r>
          </a:p>
        </p:txBody>
      </p:sp>
      <p:sp>
        <p:nvSpPr>
          <p:cNvPr id="138" name="4"/>
          <p:cNvSpPr>
            <a:spLocks noGrp="1"/>
          </p:cNvSpPr>
          <p:nvPr>
            <p:ph type="body" sz="quarter" idx="20"/>
          </p:nvPr>
        </p:nvSpPr>
        <p:spPr>
          <a:xfrm>
            <a:off x="12957192" y="2919279"/>
            <a:ext cx="1270001" cy="1270001"/>
          </a:xfrm>
          <a:prstGeom prst="ellipse">
            <a:avLst/>
          </a:prstGeom>
          <a:solidFill>
            <a:schemeClr val="accent2">
              <a:hueOff val="-302520"/>
              <a:satOff val="77419"/>
              <a:lumOff val="-41176"/>
            </a:schemeClr>
          </a:solidFill>
        </p:spPr>
        <p:txBody>
          <a:bodyPr lIns="45719" tIns="45719" rIns="45719" bIns="45719">
            <a:noAutofit/>
          </a:bodyPr>
          <a:lstStyle>
            <a:lvl1pPr marL="0" indent="0" algn="ctr" defTabSz="1828433">
              <a:lnSpc>
                <a:spcPts val="4800"/>
              </a:lnSpc>
              <a:spcBef>
                <a:spcPts val="0"/>
              </a:spcBef>
              <a:buSzTx/>
              <a:buNone/>
              <a:defRPr sz="4000">
                <a:solidFill>
                  <a:srgbClr val="FFFFFF"/>
                </a:solidFill>
              </a:defRPr>
            </a:lvl1pPr>
          </a:lstStyle>
          <a:p>
            <a:r>
              <a:t>4</a:t>
            </a:r>
          </a:p>
        </p:txBody>
      </p:sp>
      <p:sp>
        <p:nvSpPr>
          <p:cNvPr id="139" name="Module name"/>
          <p:cNvSpPr txBox="1">
            <a:spLocks noGrp="1"/>
          </p:cNvSpPr>
          <p:nvPr>
            <p:ph type="body" sz="quarter" idx="21"/>
          </p:nvPr>
        </p:nvSpPr>
        <p:spPr>
          <a:xfrm>
            <a:off x="14857428" y="3258627"/>
            <a:ext cx="8254557" cy="591305"/>
          </a:xfrm>
          <a:prstGeom prst="rect">
            <a:avLst/>
          </a:prstGeom>
        </p:spPr>
        <p:txBody>
          <a:bodyPr lIns="45719" tIns="45719" rIns="45719" bIns="45719">
            <a:spAutoFit/>
          </a:bodyPr>
          <a:lstStyle>
            <a:lvl1pPr marL="0" indent="0">
              <a:lnSpc>
                <a:spcPts val="4000"/>
              </a:lnSpc>
              <a:spcBef>
                <a:spcPts val="1000"/>
              </a:spcBef>
              <a:buSzTx/>
              <a:buNone/>
              <a:defRPr>
                <a:solidFill>
                  <a:srgbClr val="3A3E41"/>
                </a:solidFill>
              </a:defRPr>
            </a:lvl1pPr>
          </a:lstStyle>
          <a:p>
            <a:r>
              <a:t>Module name</a:t>
            </a:r>
          </a:p>
        </p:txBody>
      </p:sp>
      <p:sp>
        <p:nvSpPr>
          <p:cNvPr id="140" name="5"/>
          <p:cNvSpPr>
            <a:spLocks noGrp="1"/>
          </p:cNvSpPr>
          <p:nvPr>
            <p:ph type="body" sz="quarter" idx="22"/>
          </p:nvPr>
        </p:nvSpPr>
        <p:spPr>
          <a:xfrm>
            <a:off x="12957192" y="5459279"/>
            <a:ext cx="1270001" cy="1270001"/>
          </a:xfrm>
          <a:prstGeom prst="ellipse">
            <a:avLst/>
          </a:prstGeom>
          <a:solidFill>
            <a:schemeClr val="accent2">
              <a:hueOff val="-302520"/>
              <a:satOff val="77419"/>
              <a:lumOff val="-41176"/>
            </a:schemeClr>
          </a:solidFill>
        </p:spPr>
        <p:txBody>
          <a:bodyPr lIns="45719" tIns="45719" rIns="45719" bIns="45719">
            <a:noAutofit/>
          </a:bodyPr>
          <a:lstStyle>
            <a:lvl1pPr marL="0" indent="0" algn="ctr" defTabSz="1828433">
              <a:lnSpc>
                <a:spcPts val="4800"/>
              </a:lnSpc>
              <a:spcBef>
                <a:spcPts val="0"/>
              </a:spcBef>
              <a:buSzTx/>
              <a:buNone/>
              <a:defRPr sz="4000">
                <a:solidFill>
                  <a:srgbClr val="FFFFFF"/>
                </a:solidFill>
              </a:defRPr>
            </a:lvl1pPr>
          </a:lstStyle>
          <a:p>
            <a:r>
              <a:t>5</a:t>
            </a:r>
          </a:p>
        </p:txBody>
      </p:sp>
      <p:sp>
        <p:nvSpPr>
          <p:cNvPr id="141" name="Module name"/>
          <p:cNvSpPr txBox="1">
            <a:spLocks noGrp="1"/>
          </p:cNvSpPr>
          <p:nvPr>
            <p:ph type="body" sz="quarter" idx="23"/>
          </p:nvPr>
        </p:nvSpPr>
        <p:spPr>
          <a:xfrm>
            <a:off x="14857428" y="5798627"/>
            <a:ext cx="8254557" cy="591305"/>
          </a:xfrm>
          <a:prstGeom prst="rect">
            <a:avLst/>
          </a:prstGeom>
        </p:spPr>
        <p:txBody>
          <a:bodyPr lIns="45719" tIns="45719" rIns="45719" bIns="45719">
            <a:spAutoFit/>
          </a:bodyPr>
          <a:lstStyle>
            <a:lvl1pPr marL="0" indent="0">
              <a:lnSpc>
                <a:spcPts val="4000"/>
              </a:lnSpc>
              <a:spcBef>
                <a:spcPts val="1000"/>
              </a:spcBef>
              <a:buSzTx/>
              <a:buNone/>
              <a:defRPr>
                <a:solidFill>
                  <a:srgbClr val="3A3E41"/>
                </a:solidFill>
              </a:defRPr>
            </a:lvl1pPr>
          </a:lstStyle>
          <a:p>
            <a:r>
              <a:t>Module name</a:t>
            </a:r>
          </a:p>
        </p:txBody>
      </p:sp>
      <p:sp>
        <p:nvSpPr>
          <p:cNvPr id="142" name="6"/>
          <p:cNvSpPr>
            <a:spLocks noGrp="1"/>
          </p:cNvSpPr>
          <p:nvPr>
            <p:ph type="body" sz="quarter" idx="24"/>
          </p:nvPr>
        </p:nvSpPr>
        <p:spPr>
          <a:xfrm>
            <a:off x="12957192" y="7999279"/>
            <a:ext cx="1270001" cy="1270001"/>
          </a:xfrm>
          <a:prstGeom prst="ellipse">
            <a:avLst/>
          </a:prstGeom>
          <a:solidFill>
            <a:schemeClr val="accent2">
              <a:hueOff val="-302520"/>
              <a:satOff val="77419"/>
              <a:lumOff val="-41176"/>
            </a:schemeClr>
          </a:solidFill>
        </p:spPr>
        <p:txBody>
          <a:bodyPr lIns="45719" tIns="45719" rIns="45719" bIns="45719">
            <a:noAutofit/>
          </a:bodyPr>
          <a:lstStyle>
            <a:lvl1pPr marL="0" indent="0" algn="ctr" defTabSz="1828433">
              <a:lnSpc>
                <a:spcPts val="4800"/>
              </a:lnSpc>
              <a:spcBef>
                <a:spcPts val="0"/>
              </a:spcBef>
              <a:buSzTx/>
              <a:buNone/>
              <a:defRPr sz="4000">
                <a:solidFill>
                  <a:srgbClr val="FFFFFF"/>
                </a:solidFill>
              </a:defRPr>
            </a:lvl1pPr>
          </a:lstStyle>
          <a:p>
            <a:r>
              <a:t>6</a:t>
            </a:r>
          </a:p>
        </p:txBody>
      </p:sp>
      <p:sp>
        <p:nvSpPr>
          <p:cNvPr id="143" name="Module name"/>
          <p:cNvSpPr txBox="1">
            <a:spLocks noGrp="1"/>
          </p:cNvSpPr>
          <p:nvPr>
            <p:ph type="body" sz="quarter" idx="25"/>
          </p:nvPr>
        </p:nvSpPr>
        <p:spPr>
          <a:xfrm>
            <a:off x="14857428" y="8338627"/>
            <a:ext cx="8254557" cy="591305"/>
          </a:xfrm>
          <a:prstGeom prst="rect">
            <a:avLst/>
          </a:prstGeom>
        </p:spPr>
        <p:txBody>
          <a:bodyPr lIns="45719" tIns="45719" rIns="45719" bIns="45719">
            <a:spAutoFit/>
          </a:bodyPr>
          <a:lstStyle>
            <a:lvl1pPr marL="0" indent="0">
              <a:lnSpc>
                <a:spcPts val="4000"/>
              </a:lnSpc>
              <a:spcBef>
                <a:spcPts val="1000"/>
              </a:spcBef>
              <a:buSzTx/>
              <a:buNone/>
              <a:defRPr>
                <a:solidFill>
                  <a:srgbClr val="3A3E41"/>
                </a:solidFill>
              </a:defRPr>
            </a:lvl1pPr>
          </a:lstStyle>
          <a:p>
            <a:r>
              <a:t>Module name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ark Quote">
    <p:bg>
      <p:bgPr>
        <a:solidFill>
          <a:schemeClr val="accent1">
            <a:hueOff val="132266"/>
            <a:satOff val="-38701"/>
            <a:lumOff val="-6186"/>
          </a:schemeClr>
        </a:solidFill>
        <a:effectLst/>
      </p:bgPr>
    </p:bg>
    <p:spTree>
      <p:nvGrpSpPr>
        <p:cNvPr id="1" name=""/>
        <p:cNvGrpSpPr/>
        <p:nvPr/>
      </p:nvGrpSpPr>
      <p:grpSpPr>
        <a:xfrm>
          <a:off x="0" y="0"/>
          <a:ext cx="0" cy="0"/>
          <a:chOff x="0" y="0"/>
          <a:chExt cx="0" cy="0"/>
        </a:xfrm>
      </p:grpSpPr>
      <p:sp>
        <p:nvSpPr>
          <p:cNvPr id="180" name="Quote goes here"/>
          <p:cNvSpPr txBox="1">
            <a:spLocks noGrp="1"/>
          </p:cNvSpPr>
          <p:nvPr>
            <p:ph type="body" sz="quarter" idx="13"/>
          </p:nvPr>
        </p:nvSpPr>
        <p:spPr>
          <a:xfrm>
            <a:off x="4445000" y="5916538"/>
            <a:ext cx="15494000" cy="878831"/>
          </a:xfrm>
          <a:prstGeom prst="rect">
            <a:avLst/>
          </a:prstGeom>
        </p:spPr>
        <p:txBody>
          <a:bodyPr lIns="45719" tIns="45719" rIns="45719" bIns="45719">
            <a:spAutoFit/>
          </a:bodyPr>
          <a:lstStyle>
            <a:lvl1pPr marL="0" indent="0" algn="ctr" defTabSz="584200">
              <a:lnSpc>
                <a:spcPts val="6600"/>
              </a:lnSpc>
              <a:spcBef>
                <a:spcPts val="2000"/>
              </a:spcBef>
              <a:buSzTx/>
              <a:buNone/>
              <a:defRPr sz="4000">
                <a:solidFill>
                  <a:srgbClr val="FFFFFF"/>
                </a:solidFill>
              </a:defRPr>
            </a:lvl1pPr>
          </a:lstStyle>
          <a:p>
            <a:r>
              <a:t>Quote goes here</a:t>
            </a:r>
          </a:p>
        </p:txBody>
      </p:sp>
      <p:sp>
        <p:nvSpPr>
          <p:cNvPr id="181" name="– Attribution"/>
          <p:cNvSpPr txBox="1">
            <a:spLocks noGrp="1"/>
          </p:cNvSpPr>
          <p:nvPr>
            <p:ph type="body" sz="quarter" idx="14"/>
          </p:nvPr>
        </p:nvSpPr>
        <p:spPr>
          <a:xfrm>
            <a:off x="4445000" y="10033000"/>
            <a:ext cx="15494000" cy="459740"/>
          </a:xfrm>
          <a:prstGeom prst="rect">
            <a:avLst/>
          </a:prstGeom>
        </p:spPr>
        <p:txBody>
          <a:bodyPr lIns="45719" tIns="45719" rIns="45719" bIns="45719" anchor="t">
            <a:spAutoFit/>
          </a:bodyPr>
          <a:lstStyle>
            <a:lvl1pPr marL="0" indent="0" algn="ctr" defTabSz="1828433">
              <a:lnSpc>
                <a:spcPct val="90000"/>
              </a:lnSpc>
              <a:spcBef>
                <a:spcPts val="0"/>
              </a:spcBef>
              <a:buSzTx/>
              <a:buNone/>
              <a:defRPr sz="2400" cap="all" spc="120">
                <a:solidFill>
                  <a:srgbClr val="FFFFFF"/>
                </a:solidFill>
              </a:defRPr>
            </a:lvl1pPr>
          </a:lstStyle>
          <a:p>
            <a:r>
              <a:t>– Attribution</a:t>
            </a:r>
          </a:p>
        </p:txBody>
      </p:sp>
      <p:sp>
        <p:nvSpPr>
          <p:cNvPr id="182" name="Shape"/>
          <p:cNvSpPr/>
          <p:nvPr/>
        </p:nvSpPr>
        <p:spPr>
          <a:xfrm>
            <a:off x="12014199" y="11611133"/>
            <a:ext cx="355601" cy="254001"/>
          </a:xfrm>
          <a:custGeom>
            <a:avLst/>
            <a:gdLst/>
            <a:ahLst/>
            <a:cxnLst>
              <a:cxn ang="0">
                <a:pos x="wd2" y="hd2"/>
              </a:cxn>
              <a:cxn ang="5400000">
                <a:pos x="wd2" y="hd2"/>
              </a:cxn>
              <a:cxn ang="10800000">
                <a:pos x="wd2" y="hd2"/>
              </a:cxn>
              <a:cxn ang="16200000">
                <a:pos x="wd2" y="hd2"/>
              </a:cxn>
            </a:cxnLst>
            <a:rect l="0" t="0" r="r" b="b"/>
            <a:pathLst>
              <a:path w="21600" h="21600" extrusionOk="0">
                <a:moveTo>
                  <a:pt x="1543" y="21600"/>
                </a:moveTo>
                <a:lnTo>
                  <a:pt x="6171" y="21600"/>
                </a:lnTo>
                <a:lnTo>
                  <a:pt x="9257" y="12960"/>
                </a:lnTo>
                <a:lnTo>
                  <a:pt x="9257" y="0"/>
                </a:lnTo>
                <a:lnTo>
                  <a:pt x="0" y="0"/>
                </a:lnTo>
                <a:lnTo>
                  <a:pt x="0" y="12960"/>
                </a:lnTo>
                <a:lnTo>
                  <a:pt x="4629" y="12960"/>
                </a:lnTo>
                <a:cubicBezTo>
                  <a:pt x="4629" y="12960"/>
                  <a:pt x="1543" y="21600"/>
                  <a:pt x="1543" y="21600"/>
                </a:cubicBezTo>
                <a:close/>
                <a:moveTo>
                  <a:pt x="13886" y="21600"/>
                </a:moveTo>
                <a:lnTo>
                  <a:pt x="18514" y="21600"/>
                </a:lnTo>
                <a:lnTo>
                  <a:pt x="21600" y="12960"/>
                </a:lnTo>
                <a:lnTo>
                  <a:pt x="21600" y="0"/>
                </a:lnTo>
                <a:lnTo>
                  <a:pt x="12343" y="0"/>
                </a:lnTo>
                <a:lnTo>
                  <a:pt x="12343" y="12960"/>
                </a:lnTo>
                <a:lnTo>
                  <a:pt x="16971" y="12960"/>
                </a:lnTo>
                <a:cubicBezTo>
                  <a:pt x="16971" y="12960"/>
                  <a:pt x="13886" y="21600"/>
                  <a:pt x="13886" y="21600"/>
                </a:cubicBezTo>
                <a:close/>
              </a:path>
            </a:pathLst>
          </a:custGeom>
          <a:solidFill>
            <a:schemeClr val="accent4">
              <a:hueOff val="9274026"/>
              <a:satOff val="-4364"/>
              <a:lumOff val="-12549"/>
            </a:schemeClr>
          </a:solidFill>
          <a:ln w="12700">
            <a:miter lim="400000"/>
          </a:ln>
        </p:spPr>
        <p:txBody>
          <a:bodyPr lIns="38100" tIns="38100" rIns="38100" bIns="38100" anchor="ctr"/>
          <a:lstStyle/>
          <a:p>
            <a:pPr algn="ctr" defTabSz="457200">
              <a:lnSpc>
                <a:spcPct val="100000"/>
              </a:lnSpc>
              <a:spcBef>
                <a:spcPts val="1200"/>
              </a:spcBef>
              <a:defRPr sz="3000" i="0" cap="all" spc="59">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3" name="Shape"/>
          <p:cNvSpPr/>
          <p:nvPr/>
        </p:nvSpPr>
        <p:spPr>
          <a:xfrm flipH="1">
            <a:off x="12014200" y="2536382"/>
            <a:ext cx="355601" cy="254001"/>
          </a:xfrm>
          <a:custGeom>
            <a:avLst/>
            <a:gdLst/>
            <a:ahLst/>
            <a:cxnLst>
              <a:cxn ang="0">
                <a:pos x="wd2" y="hd2"/>
              </a:cxn>
              <a:cxn ang="5400000">
                <a:pos x="wd2" y="hd2"/>
              </a:cxn>
              <a:cxn ang="10800000">
                <a:pos x="wd2" y="hd2"/>
              </a:cxn>
              <a:cxn ang="16200000">
                <a:pos x="wd2" y="hd2"/>
              </a:cxn>
            </a:cxnLst>
            <a:rect l="0" t="0" r="r" b="b"/>
            <a:pathLst>
              <a:path w="21600" h="21600" extrusionOk="0">
                <a:moveTo>
                  <a:pt x="1543" y="21600"/>
                </a:moveTo>
                <a:lnTo>
                  <a:pt x="6171" y="21600"/>
                </a:lnTo>
                <a:lnTo>
                  <a:pt x="9257" y="12960"/>
                </a:lnTo>
                <a:lnTo>
                  <a:pt x="9257" y="0"/>
                </a:lnTo>
                <a:lnTo>
                  <a:pt x="0" y="0"/>
                </a:lnTo>
                <a:lnTo>
                  <a:pt x="0" y="12960"/>
                </a:lnTo>
                <a:lnTo>
                  <a:pt x="4629" y="12960"/>
                </a:lnTo>
                <a:cubicBezTo>
                  <a:pt x="4629" y="12960"/>
                  <a:pt x="1543" y="21600"/>
                  <a:pt x="1543" y="21600"/>
                </a:cubicBezTo>
                <a:close/>
                <a:moveTo>
                  <a:pt x="13886" y="21600"/>
                </a:moveTo>
                <a:lnTo>
                  <a:pt x="18514" y="21600"/>
                </a:lnTo>
                <a:lnTo>
                  <a:pt x="21600" y="12960"/>
                </a:lnTo>
                <a:lnTo>
                  <a:pt x="21600" y="0"/>
                </a:lnTo>
                <a:lnTo>
                  <a:pt x="12343" y="0"/>
                </a:lnTo>
                <a:lnTo>
                  <a:pt x="12343" y="12960"/>
                </a:lnTo>
                <a:lnTo>
                  <a:pt x="16971" y="12960"/>
                </a:lnTo>
                <a:cubicBezTo>
                  <a:pt x="16971" y="12960"/>
                  <a:pt x="13886" y="21600"/>
                  <a:pt x="13886" y="21600"/>
                </a:cubicBezTo>
                <a:close/>
              </a:path>
            </a:pathLst>
          </a:custGeom>
          <a:solidFill>
            <a:schemeClr val="accent4">
              <a:hueOff val="9274026"/>
              <a:satOff val="-4364"/>
              <a:lumOff val="-12549"/>
            </a:schemeClr>
          </a:solidFill>
          <a:ln w="12700">
            <a:miter lim="400000"/>
          </a:ln>
        </p:spPr>
        <p:txBody>
          <a:bodyPr lIns="38100" tIns="38100" rIns="38100" bIns="38100" anchor="ctr"/>
          <a:lstStyle/>
          <a:p>
            <a:pPr algn="ctr" defTabSz="457200">
              <a:lnSpc>
                <a:spcPct val="100000"/>
              </a:lnSpc>
              <a:spcBef>
                <a:spcPts val="1200"/>
              </a:spcBef>
              <a:defRPr sz="3000" i="0" cap="all" spc="59">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ark Quote copy">
    <p:bg>
      <p:bgPr>
        <a:solidFill>
          <a:schemeClr val="accent1">
            <a:hueOff val="132266"/>
            <a:satOff val="-38701"/>
            <a:lumOff val="-6186"/>
          </a:schemeClr>
        </a:solidFill>
        <a:effectLst/>
      </p:bgPr>
    </p:bg>
    <p:spTree>
      <p:nvGrpSpPr>
        <p:cNvPr id="1" name=""/>
        <p:cNvGrpSpPr/>
        <p:nvPr/>
      </p:nvGrpSpPr>
      <p:grpSpPr>
        <a:xfrm>
          <a:off x="0" y="0"/>
          <a:ext cx="0" cy="0"/>
          <a:chOff x="0" y="0"/>
          <a:chExt cx="0" cy="0"/>
        </a:xfrm>
      </p:grpSpPr>
      <p:sp>
        <p:nvSpPr>
          <p:cNvPr id="191" name="Quote goes here"/>
          <p:cNvSpPr txBox="1">
            <a:spLocks noGrp="1"/>
          </p:cNvSpPr>
          <p:nvPr>
            <p:ph type="body" sz="quarter" idx="13"/>
          </p:nvPr>
        </p:nvSpPr>
        <p:spPr>
          <a:xfrm>
            <a:off x="4445000" y="5916538"/>
            <a:ext cx="15494000" cy="878831"/>
          </a:xfrm>
          <a:prstGeom prst="rect">
            <a:avLst/>
          </a:prstGeom>
        </p:spPr>
        <p:txBody>
          <a:bodyPr lIns="45719" tIns="45719" rIns="45719" bIns="45719">
            <a:spAutoFit/>
          </a:bodyPr>
          <a:lstStyle>
            <a:lvl1pPr marL="0" indent="0" algn="ctr" defTabSz="584200">
              <a:lnSpc>
                <a:spcPts val="6600"/>
              </a:lnSpc>
              <a:spcBef>
                <a:spcPts val="2000"/>
              </a:spcBef>
              <a:buSzTx/>
              <a:buNone/>
              <a:defRPr sz="4000">
                <a:solidFill>
                  <a:srgbClr val="FFFFFF"/>
                </a:solidFill>
              </a:defRPr>
            </a:lvl1pPr>
          </a:lstStyle>
          <a:p>
            <a:r>
              <a:t>Quote goes here</a:t>
            </a:r>
          </a:p>
        </p:txBody>
      </p:sp>
      <p:sp>
        <p:nvSpPr>
          <p:cNvPr id="192" name="– Attribution"/>
          <p:cNvSpPr txBox="1">
            <a:spLocks noGrp="1"/>
          </p:cNvSpPr>
          <p:nvPr>
            <p:ph type="body" sz="quarter" idx="14"/>
          </p:nvPr>
        </p:nvSpPr>
        <p:spPr>
          <a:xfrm>
            <a:off x="4445000" y="10033000"/>
            <a:ext cx="15494000" cy="459740"/>
          </a:xfrm>
          <a:prstGeom prst="rect">
            <a:avLst/>
          </a:prstGeom>
        </p:spPr>
        <p:txBody>
          <a:bodyPr lIns="45719" tIns="45719" rIns="45719" bIns="45719" anchor="t">
            <a:spAutoFit/>
          </a:bodyPr>
          <a:lstStyle>
            <a:lvl1pPr marL="0" indent="0" algn="ctr" defTabSz="1828433">
              <a:lnSpc>
                <a:spcPct val="90000"/>
              </a:lnSpc>
              <a:spcBef>
                <a:spcPts val="0"/>
              </a:spcBef>
              <a:buSzTx/>
              <a:buNone/>
              <a:defRPr sz="2400" cap="all" spc="120">
                <a:solidFill>
                  <a:srgbClr val="FFFFFF"/>
                </a:solidFill>
              </a:defRPr>
            </a:lvl1pPr>
          </a:lstStyle>
          <a:p>
            <a:r>
              <a:t>– Attribution</a:t>
            </a:r>
          </a:p>
        </p:txBody>
      </p:sp>
      <p:sp>
        <p:nvSpPr>
          <p:cNvPr id="1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hueOff val="411428"/>
            <a:satOff val="1228"/>
            <a:lumOff val="8039"/>
          </a:schemeClr>
        </a:solidFill>
        <a:effectLst/>
      </p:bgPr>
    </p:bg>
    <p:spTree>
      <p:nvGrpSpPr>
        <p:cNvPr id="1" name=""/>
        <p:cNvGrpSpPr/>
        <p:nvPr/>
      </p:nvGrpSpPr>
      <p:grpSpPr>
        <a:xfrm>
          <a:off x="0" y="0"/>
          <a:ext cx="0" cy="0"/>
          <a:chOff x="0" y="0"/>
          <a:chExt cx="0" cy="0"/>
        </a:xfrm>
      </p:grpSpPr>
      <p:sp>
        <p:nvSpPr>
          <p:cNvPr id="4" name="Slide Number"/>
          <p:cNvSpPr txBox="1">
            <a:spLocks noGrp="1"/>
          </p:cNvSpPr>
          <p:nvPr>
            <p:ph type="sldNum" sz="quarter" idx="2"/>
          </p:nvPr>
        </p:nvSpPr>
        <p:spPr>
          <a:xfrm>
            <a:off x="12017775" y="12755880"/>
            <a:ext cx="348450" cy="342901"/>
          </a:xfrm>
          <a:prstGeom prst="rect">
            <a:avLst/>
          </a:prstGeom>
          <a:ln w="12700">
            <a:miter lim="400000"/>
          </a:ln>
        </p:spPr>
        <p:txBody>
          <a:bodyPr wrap="none" lIns="50800" tIns="50800" rIns="50800" bIns="50800">
            <a:spAutoFit/>
          </a:bodyPr>
          <a:lstStyle>
            <a:lvl1pPr algn="ctr" defTabSz="1828433">
              <a:lnSpc>
                <a:spcPct val="90000"/>
              </a:lnSpc>
              <a:spcBef>
                <a:spcPts val="1200"/>
              </a:spcBef>
              <a:defRPr sz="1600" i="0" cap="all" spc="32">
                <a:solidFill>
                  <a:srgbClr val="6A7179"/>
                </a:solidFill>
              </a:defRPr>
            </a:lvl1pPr>
          </a:lstStyle>
          <a:p>
            <a:fld id="{86CB4B4D-7CA3-9044-876B-883B54F8677D}" type="slidenum">
              <a:t>‹#›</a:t>
            </a:fld>
            <a:endParaRPr/>
          </a:p>
        </p:txBody>
      </p:sp>
      <p:sp>
        <p:nvSpPr>
          <p:cNvPr id="6"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3" name="Title Placeholder 2">
            <a:extLst>
              <a:ext uri="{FF2B5EF4-FFF2-40B4-BE49-F238E27FC236}">
                <a16:creationId xmlns:a16="http://schemas.microsoft.com/office/drawing/2014/main" xmlns="" id="{4B9D8013-4DCB-0343-978F-12AA453E011E}"/>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7" r:id="rId6"/>
    <p:sldLayoutId id="2147483659" r:id="rId7"/>
    <p:sldLayoutId id="2147483662" r:id="rId8"/>
    <p:sldLayoutId id="2147483663" r:id="rId9"/>
    <p:sldLayoutId id="2147483665" r:id="rId10"/>
    <p:sldLayoutId id="2147483666" r:id="rId11"/>
    <p:sldLayoutId id="2147483667" r:id="rId12"/>
  </p:sldLayoutIdLst>
  <p:transition spd="med"/>
  <p:txStyles>
    <p:titleStyle>
      <a:lvl1pPr marL="0" marR="0" indent="0" algn="l" defTabSz="1828433" rtl="0"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1pPr>
      <a:lvl2pPr marL="0" marR="0" indent="228600" algn="l" defTabSz="1828433" rtl="0"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2pPr>
      <a:lvl3pPr marL="0" marR="0" indent="457200" algn="l" defTabSz="1828433" rtl="0"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3pPr>
      <a:lvl4pPr marL="0" marR="0" indent="685800" algn="l" defTabSz="1828433" rtl="0"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4pPr>
      <a:lvl5pPr marL="0" marR="0" indent="914400" algn="l" defTabSz="1828433" rtl="0"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5pPr>
      <a:lvl6pPr marL="0" marR="0" indent="1143000" algn="l" defTabSz="1828433" rtl="0"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6pPr>
      <a:lvl7pPr marL="0" marR="0" indent="1371600" algn="l" defTabSz="1828433" rtl="0"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7pPr>
      <a:lvl8pPr marL="0" marR="0" indent="1600200" algn="l" defTabSz="1828433" rtl="0"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8pPr>
      <a:lvl9pPr marL="0" marR="0" indent="1828800" algn="l" defTabSz="1828433" rtl="0"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9pPr>
    </p:titleStyle>
    <p:bodyStyle>
      <a:lvl1pPr marL="39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p:bodyStyle>
    <p:otherStyle>
      <a:lvl1pPr marL="0" marR="0" indent="0" algn="ctr" defTabSz="1828433" latinLnBrk="0">
        <a:lnSpc>
          <a:spcPct val="90000"/>
        </a:lnSpc>
        <a:spcBef>
          <a:spcPts val="1200"/>
        </a:spcBef>
        <a:spcAft>
          <a:spcPts val="0"/>
        </a:spcAft>
        <a:buClrTx/>
        <a:buSzTx/>
        <a:buFontTx/>
        <a:buNone/>
        <a:tabLst/>
        <a:defRPr sz="1600" b="0" i="0" u="none" strike="noStrike" cap="all" spc="32" baseline="0">
          <a:ln>
            <a:noFill/>
          </a:ln>
          <a:solidFill>
            <a:schemeClr val="tx1"/>
          </a:solidFill>
          <a:uFillTx/>
          <a:latin typeface="+mn-lt"/>
          <a:ea typeface="+mn-ea"/>
          <a:cs typeface="+mn-cs"/>
          <a:sym typeface="Helvetica"/>
        </a:defRPr>
      </a:lvl1pPr>
      <a:lvl2pPr marL="0" marR="0" indent="228600" algn="ctr" defTabSz="1828433" latinLnBrk="0">
        <a:lnSpc>
          <a:spcPct val="90000"/>
        </a:lnSpc>
        <a:spcBef>
          <a:spcPts val="1200"/>
        </a:spcBef>
        <a:spcAft>
          <a:spcPts val="0"/>
        </a:spcAft>
        <a:buClrTx/>
        <a:buSzTx/>
        <a:buFontTx/>
        <a:buNone/>
        <a:tabLst/>
        <a:defRPr sz="1600" b="0" i="0" u="none" strike="noStrike" cap="all" spc="32" baseline="0">
          <a:ln>
            <a:noFill/>
          </a:ln>
          <a:solidFill>
            <a:schemeClr val="tx1"/>
          </a:solidFill>
          <a:uFillTx/>
          <a:latin typeface="+mn-lt"/>
          <a:ea typeface="+mn-ea"/>
          <a:cs typeface="+mn-cs"/>
          <a:sym typeface="Helvetica"/>
        </a:defRPr>
      </a:lvl2pPr>
      <a:lvl3pPr marL="0" marR="0" indent="457200" algn="ctr" defTabSz="1828433" latinLnBrk="0">
        <a:lnSpc>
          <a:spcPct val="90000"/>
        </a:lnSpc>
        <a:spcBef>
          <a:spcPts val="1200"/>
        </a:spcBef>
        <a:spcAft>
          <a:spcPts val="0"/>
        </a:spcAft>
        <a:buClrTx/>
        <a:buSzTx/>
        <a:buFontTx/>
        <a:buNone/>
        <a:tabLst/>
        <a:defRPr sz="1600" b="0" i="0" u="none" strike="noStrike" cap="all" spc="32" baseline="0">
          <a:ln>
            <a:noFill/>
          </a:ln>
          <a:solidFill>
            <a:schemeClr val="tx1"/>
          </a:solidFill>
          <a:uFillTx/>
          <a:latin typeface="+mn-lt"/>
          <a:ea typeface="+mn-ea"/>
          <a:cs typeface="+mn-cs"/>
          <a:sym typeface="Helvetica"/>
        </a:defRPr>
      </a:lvl3pPr>
      <a:lvl4pPr marL="0" marR="0" indent="685800" algn="ctr" defTabSz="1828433" latinLnBrk="0">
        <a:lnSpc>
          <a:spcPct val="90000"/>
        </a:lnSpc>
        <a:spcBef>
          <a:spcPts val="1200"/>
        </a:spcBef>
        <a:spcAft>
          <a:spcPts val="0"/>
        </a:spcAft>
        <a:buClrTx/>
        <a:buSzTx/>
        <a:buFontTx/>
        <a:buNone/>
        <a:tabLst/>
        <a:defRPr sz="1600" b="0" i="0" u="none" strike="noStrike" cap="all" spc="32" baseline="0">
          <a:ln>
            <a:noFill/>
          </a:ln>
          <a:solidFill>
            <a:schemeClr val="tx1"/>
          </a:solidFill>
          <a:uFillTx/>
          <a:latin typeface="+mn-lt"/>
          <a:ea typeface="+mn-ea"/>
          <a:cs typeface="+mn-cs"/>
          <a:sym typeface="Helvetica"/>
        </a:defRPr>
      </a:lvl4pPr>
      <a:lvl5pPr marL="0" marR="0" indent="914400" algn="ctr" defTabSz="1828433" latinLnBrk="0">
        <a:lnSpc>
          <a:spcPct val="90000"/>
        </a:lnSpc>
        <a:spcBef>
          <a:spcPts val="1200"/>
        </a:spcBef>
        <a:spcAft>
          <a:spcPts val="0"/>
        </a:spcAft>
        <a:buClrTx/>
        <a:buSzTx/>
        <a:buFontTx/>
        <a:buNone/>
        <a:tabLst/>
        <a:defRPr sz="1600" b="0" i="0" u="none" strike="noStrike" cap="all" spc="32" baseline="0">
          <a:ln>
            <a:noFill/>
          </a:ln>
          <a:solidFill>
            <a:schemeClr val="tx1"/>
          </a:solidFill>
          <a:uFillTx/>
          <a:latin typeface="+mn-lt"/>
          <a:ea typeface="+mn-ea"/>
          <a:cs typeface="+mn-cs"/>
          <a:sym typeface="Helvetica"/>
        </a:defRPr>
      </a:lvl5pPr>
      <a:lvl6pPr marL="0" marR="0" indent="1143000" algn="ctr" defTabSz="1828433" latinLnBrk="0">
        <a:lnSpc>
          <a:spcPct val="90000"/>
        </a:lnSpc>
        <a:spcBef>
          <a:spcPts val="1200"/>
        </a:spcBef>
        <a:spcAft>
          <a:spcPts val="0"/>
        </a:spcAft>
        <a:buClrTx/>
        <a:buSzTx/>
        <a:buFontTx/>
        <a:buNone/>
        <a:tabLst/>
        <a:defRPr sz="1600" b="0" i="0" u="none" strike="noStrike" cap="all" spc="32" baseline="0">
          <a:ln>
            <a:noFill/>
          </a:ln>
          <a:solidFill>
            <a:schemeClr val="tx1"/>
          </a:solidFill>
          <a:uFillTx/>
          <a:latin typeface="+mn-lt"/>
          <a:ea typeface="+mn-ea"/>
          <a:cs typeface="+mn-cs"/>
          <a:sym typeface="Helvetica"/>
        </a:defRPr>
      </a:lvl6pPr>
      <a:lvl7pPr marL="0" marR="0" indent="1371600" algn="ctr" defTabSz="1828433" latinLnBrk="0">
        <a:lnSpc>
          <a:spcPct val="90000"/>
        </a:lnSpc>
        <a:spcBef>
          <a:spcPts val="1200"/>
        </a:spcBef>
        <a:spcAft>
          <a:spcPts val="0"/>
        </a:spcAft>
        <a:buClrTx/>
        <a:buSzTx/>
        <a:buFontTx/>
        <a:buNone/>
        <a:tabLst/>
        <a:defRPr sz="1600" b="0" i="0" u="none" strike="noStrike" cap="all" spc="32" baseline="0">
          <a:ln>
            <a:noFill/>
          </a:ln>
          <a:solidFill>
            <a:schemeClr val="tx1"/>
          </a:solidFill>
          <a:uFillTx/>
          <a:latin typeface="+mn-lt"/>
          <a:ea typeface="+mn-ea"/>
          <a:cs typeface="+mn-cs"/>
          <a:sym typeface="Helvetica"/>
        </a:defRPr>
      </a:lvl7pPr>
      <a:lvl8pPr marL="0" marR="0" indent="1600200" algn="ctr" defTabSz="1828433" latinLnBrk="0">
        <a:lnSpc>
          <a:spcPct val="90000"/>
        </a:lnSpc>
        <a:spcBef>
          <a:spcPts val="1200"/>
        </a:spcBef>
        <a:spcAft>
          <a:spcPts val="0"/>
        </a:spcAft>
        <a:buClrTx/>
        <a:buSzTx/>
        <a:buFontTx/>
        <a:buNone/>
        <a:tabLst/>
        <a:defRPr sz="1600" b="0" i="0" u="none" strike="noStrike" cap="all" spc="32" baseline="0">
          <a:ln>
            <a:noFill/>
          </a:ln>
          <a:solidFill>
            <a:schemeClr val="tx1"/>
          </a:solidFill>
          <a:uFillTx/>
          <a:latin typeface="+mn-lt"/>
          <a:ea typeface="+mn-ea"/>
          <a:cs typeface="+mn-cs"/>
          <a:sym typeface="Helvetica"/>
        </a:defRPr>
      </a:lvl8pPr>
      <a:lvl9pPr marL="0" marR="0" indent="1828800" algn="ctr" defTabSz="1828433" latinLnBrk="0">
        <a:lnSpc>
          <a:spcPct val="90000"/>
        </a:lnSpc>
        <a:spcBef>
          <a:spcPts val="1200"/>
        </a:spcBef>
        <a:spcAft>
          <a:spcPts val="0"/>
        </a:spcAft>
        <a:buClrTx/>
        <a:buSzTx/>
        <a:buFontTx/>
        <a:buNone/>
        <a:tabLst/>
        <a:defRPr sz="1600" b="0" i="0" u="none" strike="noStrike" cap="all" spc="32"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1" Type="http://schemas.openxmlformats.org/officeDocument/2006/relationships/hyperlink" Target="https://arxiv.org/pdf/1412.3555v1.pdf" TargetMode="External"/><Relationship Id="rId12" Type="http://schemas.openxmlformats.org/officeDocument/2006/relationships/hyperlink" Target="https://datascience.stackexchange.com/questions/14581/when-to-use-gru-over-lstm" TargetMode="External"/><Relationship Id="rId1" Type="http://schemas.openxmlformats.org/officeDocument/2006/relationships/slideLayout" Target="../slideLayouts/slideLayout7.xml"/><Relationship Id="rId2" Type="http://schemas.openxmlformats.org/officeDocument/2006/relationships/hyperlink" Target="https://towardsdatascience.com/applied-deep-learning-part-1-artificial-neural-networks-d7834f67a4f6" TargetMode="External"/><Relationship Id="rId3" Type="http://schemas.openxmlformats.org/officeDocument/2006/relationships/hyperlink" Target="https://www.youtube.com/watch?v=yCC09vCHzF8" TargetMode="External"/><Relationship Id="rId4" Type="http://schemas.openxmlformats.org/officeDocument/2006/relationships/hyperlink" Target="https://cs.stanford.edu/people/karpathy/cvpr2015.pdf" TargetMode="External"/><Relationship Id="rId5" Type="http://schemas.openxmlformats.org/officeDocument/2006/relationships/hyperlink" Target="https://arxiv.org/pdf/1511.07571v1.pdf" TargetMode="External"/><Relationship Id="rId6" Type="http://schemas.openxmlformats.org/officeDocument/2006/relationships/hyperlink" Target="https://r2rt.com/written-memories-understanding-deriving-and-extending-the-lstm.html" TargetMode="External"/><Relationship Id="rId7" Type="http://schemas.openxmlformats.org/officeDocument/2006/relationships/hyperlink" Target="https://ayearofai.com/rohan-4-the-vanishing-gradient-problem-ec68f76ffb9b" TargetMode="External"/><Relationship Id="rId8" Type="http://schemas.openxmlformats.org/officeDocument/2006/relationships/hyperlink" Target="http://harinisuresh.com/2016/10/09/lstms/" TargetMode="External"/><Relationship Id="rId9" Type="http://schemas.openxmlformats.org/officeDocument/2006/relationships/hyperlink" Target="http://colah.github.io/posts/2015-08-Understanding-LSTMs/" TargetMode="External"/><Relationship Id="rId10" Type="http://schemas.openxmlformats.org/officeDocument/2006/relationships/hyperlink" Target="https://machinelearningmastery.com/time-series-prediction-lstm-recurrent-neural-networks-python-kera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onnecting people.  Amplifying care."/>
          <p:cNvSpPr txBox="1">
            <a:spLocks noGrp="1"/>
          </p:cNvSpPr>
          <p:nvPr>
            <p:ph type="body" idx="13"/>
          </p:nvPr>
        </p:nvSpPr>
        <p:spPr>
          <a:xfrm>
            <a:off x="2865718" y="3092824"/>
            <a:ext cx="17780000" cy="3523534"/>
          </a:xfrm>
          <a:prstGeom prst="rect">
            <a:avLst/>
          </a:prstGeom>
        </p:spPr>
        <p:txBody>
          <a:bodyPr/>
          <a:lstStyle/>
          <a:p>
            <a:pPr algn="ctr"/>
            <a:r>
              <a:rPr lang="en-US" dirty="0"/>
              <a:t>BST 261 : Data Science II</a:t>
            </a:r>
          </a:p>
          <a:p>
            <a:pPr algn="ctr"/>
            <a:r>
              <a:rPr lang="en-US" sz="5400" dirty="0"/>
              <a:t>Lecture 12</a:t>
            </a:r>
          </a:p>
          <a:p>
            <a:pPr algn="ctr"/>
            <a:r>
              <a:rPr lang="en-US" sz="5400" dirty="0"/>
              <a:t>April 25, 2018</a:t>
            </a:r>
            <a:endParaRPr sz="5400" dirty="0"/>
          </a:p>
        </p:txBody>
      </p:sp>
      <p:sp>
        <p:nvSpPr>
          <p:cNvPr id="4" name="Connecting people.  Amplifying care.">
            <a:extLst>
              <a:ext uri="{FF2B5EF4-FFF2-40B4-BE49-F238E27FC236}">
                <a16:creationId xmlns:a16="http://schemas.microsoft.com/office/drawing/2014/main" xmlns="" id="{AC739B34-E419-6943-AF3D-B780DBE88AC6}"/>
              </a:ext>
            </a:extLst>
          </p:cNvPr>
          <p:cNvSpPr txBox="1">
            <a:spLocks/>
          </p:cNvSpPr>
          <p:nvPr/>
        </p:nvSpPr>
        <p:spPr>
          <a:xfrm>
            <a:off x="1060450" y="10461095"/>
            <a:ext cx="17780000" cy="3523534"/>
          </a:xfrm>
          <a:prstGeom prst="rect">
            <a:avLst/>
          </a:prstGeom>
          <a:ln w="12700">
            <a:miter lim="400000"/>
          </a:ln>
          <a:extLst>
            <a:ext uri="{C572A759-6A51-4108-AA02-DFA0A04FC94B}">
              <ma14:wrappingTextBoxFlag xmlns:ma14="http://schemas.microsoft.com/office/mac/drawingml/2011/main" val="1"/>
            </a:ext>
          </a:extLst>
        </p:spPr>
        <p:txBody>
          <a:bodyPr lIns="45719" tIns="45719" rIns="45719" bIns="45719" anchor="t">
            <a:noAutofit/>
          </a:bodyPr>
          <a:lstStyle>
            <a:lvl1pPr marL="0" marR="0" indent="0" algn="l" defTabSz="1828433" latinLnBrk="0">
              <a:lnSpc>
                <a:spcPct val="100000"/>
              </a:lnSpc>
              <a:spcBef>
                <a:spcPts val="0"/>
              </a:spcBef>
              <a:spcAft>
                <a:spcPts val="0"/>
              </a:spcAft>
              <a:buClrTx/>
              <a:buSzTx/>
              <a:buFontTx/>
              <a:buNone/>
              <a:tabLst/>
              <a:defRPr sz="8600" b="0" i="0" u="none" strike="noStrike" cap="none" spc="0" baseline="0">
                <a:ln>
                  <a:noFill/>
                </a:ln>
                <a:solidFill>
                  <a:srgbClr val="FFFFFF"/>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hangingPunct="1"/>
            <a:r>
              <a:rPr lang="en-US" sz="4000" dirty="0"/>
              <a:t>Mohammad </a:t>
            </a:r>
            <a:r>
              <a:rPr lang="en-US" sz="4000" dirty="0" err="1"/>
              <a:t>Jouni</a:t>
            </a:r>
            <a:endParaRPr lang="en-US" sz="4000" dirty="0"/>
          </a:p>
          <a:p>
            <a:pPr hangingPunct="1"/>
            <a:r>
              <a:rPr lang="en-US" sz="2800" dirty="0"/>
              <a:t>VP Engineering &amp; Data Science @ </a:t>
            </a:r>
            <a:r>
              <a:rPr lang="en-US" sz="2800" dirty="0" err="1"/>
              <a:t>Wellframe</a:t>
            </a:r>
            <a:endParaRPr lang="en-US" sz="2800" dirty="0"/>
          </a:p>
          <a:p>
            <a:pPr hangingPunct="1"/>
            <a:r>
              <a:rPr lang="en-US" sz="2800" dirty="0"/>
              <a:t>MIT SM ’17</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ANNs vs RNNs</a:t>
            </a:r>
          </a:p>
        </p:txBody>
      </p:sp>
      <p:sp>
        <p:nvSpPr>
          <p:cNvPr id="4" name="Right Arrow 3">
            <a:extLst>
              <a:ext uri="{FF2B5EF4-FFF2-40B4-BE49-F238E27FC236}">
                <a16:creationId xmlns:a16="http://schemas.microsoft.com/office/drawing/2014/main" xmlns="" id="{9ADE7C22-CB78-F340-BE62-F289D9256F22}"/>
              </a:ext>
            </a:extLst>
          </p:cNvPr>
          <p:cNvSpPr/>
          <p:nvPr/>
        </p:nvSpPr>
        <p:spPr>
          <a:xfrm>
            <a:off x="7112000" y="5775870"/>
            <a:ext cx="2076450" cy="108585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5" name="TextBox 104">
            <a:extLst>
              <a:ext uri="{FF2B5EF4-FFF2-40B4-BE49-F238E27FC236}">
                <a16:creationId xmlns:a16="http://schemas.microsoft.com/office/drawing/2014/main" xmlns="" id="{2CA0CC79-8E8E-9847-A31F-905C76BE2506}"/>
              </a:ext>
            </a:extLst>
          </p:cNvPr>
          <p:cNvSpPr txBox="1"/>
          <p:nvPr/>
        </p:nvSpPr>
        <p:spPr>
          <a:xfrm>
            <a:off x="6960840" y="4888142"/>
            <a:ext cx="2888611"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lang="en-US" dirty="0"/>
              <a:t>Ex: Frame by frame </a:t>
            </a:r>
          </a:p>
          <a:p>
            <a:pPr marL="0" marR="0" indent="0" algn="l" defTabSz="584200" rtl="0" fontAlgn="auto" latinLnBrk="0" hangingPunct="0">
              <a:lnSpc>
                <a:spcPts val="3200"/>
              </a:lnSpc>
              <a:spcBef>
                <a:spcPts val="0"/>
              </a:spcBef>
              <a:spcAft>
                <a:spcPts val="0"/>
              </a:spcAft>
              <a:buClrTx/>
              <a:buSzTx/>
              <a:buFontTx/>
              <a:buNone/>
              <a:tabLst/>
            </a:pPr>
            <a:r>
              <a:rPr lang="en-US" dirty="0"/>
              <a:t>image captioning</a:t>
            </a:r>
          </a:p>
        </p:txBody>
      </p:sp>
      <p:pic>
        <p:nvPicPr>
          <p:cNvPr id="3" name="Picture 2">
            <a:extLst>
              <a:ext uri="{FF2B5EF4-FFF2-40B4-BE49-F238E27FC236}">
                <a16:creationId xmlns:a16="http://schemas.microsoft.com/office/drawing/2014/main" xmlns="" id="{ED1CA195-CA7B-1D43-886C-CA84048B7F11}"/>
              </a:ext>
            </a:extLst>
          </p:cNvPr>
          <p:cNvPicPr>
            <a:picLocks noChangeAspect="1"/>
          </p:cNvPicPr>
          <p:nvPr/>
        </p:nvPicPr>
        <p:blipFill>
          <a:blip r:embed="rId3"/>
          <a:stretch>
            <a:fillRect/>
          </a:stretch>
        </p:blipFill>
        <p:spPr>
          <a:xfrm>
            <a:off x="1559545" y="3086523"/>
            <a:ext cx="4314369" cy="7467177"/>
          </a:xfrm>
          <a:prstGeom prst="rect">
            <a:avLst/>
          </a:prstGeom>
        </p:spPr>
      </p:pic>
      <p:pic>
        <p:nvPicPr>
          <p:cNvPr id="7" name="Picture 6">
            <a:extLst>
              <a:ext uri="{FF2B5EF4-FFF2-40B4-BE49-F238E27FC236}">
                <a16:creationId xmlns:a16="http://schemas.microsoft.com/office/drawing/2014/main" xmlns="" id="{0F76FB88-C4EB-7542-94E6-1753344D5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3649" y="1848394"/>
            <a:ext cx="13200188" cy="9181555"/>
          </a:xfrm>
          <a:prstGeom prst="rect">
            <a:avLst/>
          </a:prstGeom>
        </p:spPr>
      </p:pic>
    </p:spTree>
    <p:extLst>
      <p:ext uri="{BB962C8B-B14F-4D97-AF65-F5344CB8AC3E}">
        <p14:creationId xmlns:p14="http://schemas.microsoft.com/office/powerpoint/2010/main" val="190538408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44F13AD-AE2B-C047-89D3-CFB38151ADE9}"/>
              </a:ext>
            </a:extLst>
          </p:cNvPr>
          <p:cNvSpPr>
            <a:spLocks noGrp="1"/>
          </p:cNvSpPr>
          <p:nvPr>
            <p:ph type="body" sz="quarter" idx="13"/>
          </p:nvPr>
        </p:nvSpPr>
        <p:spPr>
          <a:xfrm>
            <a:off x="2660650" y="6127750"/>
            <a:ext cx="17780000" cy="808809"/>
          </a:xfrm>
        </p:spPr>
        <p:txBody>
          <a:bodyPr/>
          <a:lstStyle/>
          <a:p>
            <a:pPr algn="ctr"/>
            <a:r>
              <a:rPr lang="en-US" sz="7200" dirty="0"/>
              <a:t>Vanishing Gradient Problem</a:t>
            </a:r>
          </a:p>
        </p:txBody>
      </p:sp>
    </p:spTree>
    <p:extLst>
      <p:ext uri="{BB962C8B-B14F-4D97-AF65-F5344CB8AC3E}">
        <p14:creationId xmlns:p14="http://schemas.microsoft.com/office/powerpoint/2010/main" val="301874956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Vanishing Gradient Problem</a:t>
            </a:r>
          </a:p>
        </p:txBody>
      </p:sp>
      <p:sp>
        <p:nvSpPr>
          <p:cNvPr id="8" name="Text Placeholder 1">
            <a:extLst>
              <a:ext uri="{FF2B5EF4-FFF2-40B4-BE49-F238E27FC236}">
                <a16:creationId xmlns:a16="http://schemas.microsoft.com/office/drawing/2014/main" xmlns="" id="{5A232423-84D3-BF44-A4AC-EF1FD57CCB3F}"/>
              </a:ext>
            </a:extLst>
          </p:cNvPr>
          <p:cNvSpPr txBox="1">
            <a:spLocks/>
          </p:cNvSpPr>
          <p:nvPr/>
        </p:nvSpPr>
        <p:spPr>
          <a:xfrm>
            <a:off x="1270000" y="2799528"/>
            <a:ext cx="20694650" cy="3170097"/>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nchor="t">
            <a:spAutoFit/>
          </a:bodyPr>
          <a:lstStyle>
            <a:lvl1pPr marL="0" marR="0" indent="0" algn="l" defTabSz="1828433" latinLnBrk="0">
              <a:lnSpc>
                <a:spcPts val="4800"/>
              </a:lnSpc>
              <a:spcBef>
                <a:spcPts val="0"/>
              </a:spcBef>
              <a:spcAft>
                <a:spcPts val="0"/>
              </a:spcAft>
              <a:buClrTx/>
              <a:buSzTx/>
              <a:buFontTx/>
              <a:buNone/>
              <a:tabLst/>
              <a:defRPr sz="4000" b="0" i="0" u="none" strike="noStrike" cap="none" spc="0" baseline="0">
                <a:ln>
                  <a:noFill/>
                </a:ln>
                <a:solidFill>
                  <a:schemeClr val="accent1"/>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marL="571500" indent="-571500" hangingPunct="1">
              <a:buFont typeface="Arial" panose="020B0604020202020204" pitchFamily="34" charset="0"/>
              <a:buChar char="•"/>
            </a:pPr>
            <a:r>
              <a:rPr lang="en-US" dirty="0">
                <a:solidFill>
                  <a:schemeClr val="tx1"/>
                </a:solidFill>
              </a:rPr>
              <a:t>Backpropagation to train ANNs was described in 1974 by Paul </a:t>
            </a:r>
            <a:r>
              <a:rPr lang="en-US" dirty="0" err="1">
                <a:solidFill>
                  <a:schemeClr val="tx1"/>
                </a:solidFill>
              </a:rPr>
              <a:t>Werbos</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rPr>
              <a:t>Researchers found that when you increase the expressiveness of the network (i.e. add more layers), training times become prohibitive</a:t>
            </a:r>
          </a:p>
          <a:p>
            <a:pPr marL="571500" indent="-571500" hangingPunct="1">
              <a:buFont typeface="Arial" panose="020B0604020202020204" pitchFamily="34" charset="0"/>
              <a:buChar char="•"/>
            </a:pPr>
            <a:r>
              <a:rPr lang="en-US" dirty="0">
                <a:solidFill>
                  <a:schemeClr val="tx1"/>
                </a:solidFill>
              </a:rPr>
              <a:t>In 1991, Sepp </a:t>
            </a:r>
            <a:r>
              <a:rPr lang="en-US" dirty="0" err="1">
                <a:solidFill>
                  <a:schemeClr val="tx1"/>
                </a:solidFill>
              </a:rPr>
              <a:t>Hochreiter</a:t>
            </a:r>
            <a:r>
              <a:rPr lang="en-US" dirty="0">
                <a:solidFill>
                  <a:schemeClr val="tx1"/>
                </a:solidFill>
              </a:rPr>
              <a:t> identified the above problem as the “vanishing gradient problem” </a:t>
            </a:r>
          </a:p>
        </p:txBody>
      </p:sp>
      <p:pic>
        <p:nvPicPr>
          <p:cNvPr id="6" name="Picture 5">
            <a:extLst>
              <a:ext uri="{FF2B5EF4-FFF2-40B4-BE49-F238E27FC236}">
                <a16:creationId xmlns:a16="http://schemas.microsoft.com/office/drawing/2014/main" xmlns="" id="{D1199C1E-EB8B-5748-A99D-6775B2146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350" y="6585178"/>
            <a:ext cx="9232900" cy="4178300"/>
          </a:xfrm>
          <a:prstGeom prst="rect">
            <a:avLst/>
          </a:prstGeom>
        </p:spPr>
      </p:pic>
      <p:pic>
        <p:nvPicPr>
          <p:cNvPr id="10" name="Picture 9">
            <a:extLst>
              <a:ext uri="{FF2B5EF4-FFF2-40B4-BE49-F238E27FC236}">
                <a16:creationId xmlns:a16="http://schemas.microsoft.com/office/drawing/2014/main" xmlns="" id="{E14F3B69-9B58-0A44-85F6-2296337FE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200" y="11741150"/>
            <a:ext cx="8661400" cy="1320800"/>
          </a:xfrm>
          <a:prstGeom prst="rect">
            <a:avLst/>
          </a:prstGeom>
        </p:spPr>
      </p:pic>
      <p:pic>
        <p:nvPicPr>
          <p:cNvPr id="12" name="Picture 11">
            <a:extLst>
              <a:ext uri="{FF2B5EF4-FFF2-40B4-BE49-F238E27FC236}">
                <a16:creationId xmlns:a16="http://schemas.microsoft.com/office/drawing/2014/main" xmlns="" id="{0365273E-C23D-7144-A5CF-ADBA24FE8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5750" y="6649621"/>
            <a:ext cx="7810500" cy="3987800"/>
          </a:xfrm>
          <a:prstGeom prst="rect">
            <a:avLst/>
          </a:prstGeom>
        </p:spPr>
      </p:pic>
    </p:spTree>
    <p:extLst>
      <p:ext uri="{BB962C8B-B14F-4D97-AF65-F5344CB8AC3E}">
        <p14:creationId xmlns:p14="http://schemas.microsoft.com/office/powerpoint/2010/main" val="22553009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Vanishing Gradient Problem</a:t>
            </a:r>
          </a:p>
        </p:txBody>
      </p:sp>
      <p:sp>
        <p:nvSpPr>
          <p:cNvPr id="8" name="Text Placeholder 1">
            <a:extLst>
              <a:ext uri="{FF2B5EF4-FFF2-40B4-BE49-F238E27FC236}">
                <a16:creationId xmlns:a16="http://schemas.microsoft.com/office/drawing/2014/main" xmlns="" id="{5A232423-84D3-BF44-A4AC-EF1FD57CCB3F}"/>
              </a:ext>
            </a:extLst>
          </p:cNvPr>
          <p:cNvSpPr txBox="1">
            <a:spLocks/>
          </p:cNvSpPr>
          <p:nvPr/>
        </p:nvSpPr>
        <p:spPr>
          <a:xfrm>
            <a:off x="1270000" y="2799528"/>
            <a:ext cx="7283450" cy="6863415"/>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nchor="t">
            <a:spAutoFit/>
          </a:bodyPr>
          <a:lstStyle>
            <a:lvl1pPr marL="0" marR="0" indent="0" algn="l" defTabSz="1828433" latinLnBrk="0">
              <a:lnSpc>
                <a:spcPts val="4800"/>
              </a:lnSpc>
              <a:spcBef>
                <a:spcPts val="0"/>
              </a:spcBef>
              <a:spcAft>
                <a:spcPts val="0"/>
              </a:spcAft>
              <a:buClrTx/>
              <a:buSzTx/>
              <a:buFontTx/>
              <a:buNone/>
              <a:tabLst/>
              <a:defRPr sz="4000" b="0" i="0" u="none" strike="noStrike" cap="none" spc="0" baseline="0">
                <a:ln>
                  <a:noFill/>
                </a:ln>
                <a:solidFill>
                  <a:schemeClr val="accent1"/>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marL="571500" indent="-571500" hangingPunct="1">
              <a:buFont typeface="Arial" panose="020B0604020202020204" pitchFamily="34" charset="0"/>
              <a:buChar char="•"/>
            </a:pPr>
            <a:r>
              <a:rPr lang="en-US" dirty="0">
                <a:solidFill>
                  <a:schemeClr val="tx1"/>
                </a:solidFill>
              </a:rPr>
              <a:t>Using the Rectified Linear Unit (</a:t>
            </a:r>
            <a:r>
              <a:rPr lang="en-US" dirty="0" err="1">
                <a:solidFill>
                  <a:schemeClr val="tx1"/>
                </a:solidFill>
              </a:rPr>
              <a:t>ReLU</a:t>
            </a:r>
            <a:r>
              <a:rPr lang="en-US" dirty="0">
                <a:solidFill>
                  <a:schemeClr val="tx1"/>
                </a:solidFill>
              </a:rPr>
              <a:t>) as the activation function was the solution for the vanishing gradient problem in deep neural networks</a:t>
            </a:r>
          </a:p>
          <a:p>
            <a:pPr marL="571500" indent="-571500" hangingPunct="1">
              <a:buFont typeface="Arial" panose="020B0604020202020204" pitchFamily="34" charset="0"/>
              <a:buChar char="•"/>
            </a:pPr>
            <a:r>
              <a:rPr lang="en-US" dirty="0" err="1">
                <a:solidFill>
                  <a:schemeClr val="tx1"/>
                </a:solidFill>
              </a:rPr>
              <a:t>ReLUs</a:t>
            </a:r>
            <a:r>
              <a:rPr lang="en-US" dirty="0">
                <a:solidFill>
                  <a:schemeClr val="tx1"/>
                </a:solidFill>
              </a:rPr>
              <a:t> are now the most popular activation function for deep neural networks</a:t>
            </a:r>
          </a:p>
          <a:p>
            <a:pPr marL="571500" indent="-571500" hangingPunct="1">
              <a:buFont typeface="Arial" panose="020B0604020202020204" pitchFamily="34" charset="0"/>
              <a:buChar char="•"/>
            </a:pPr>
            <a:r>
              <a:rPr lang="en-US" dirty="0">
                <a:solidFill>
                  <a:schemeClr val="tx1"/>
                </a:solidFill>
              </a:rPr>
              <a:t>What about RNNs? </a:t>
            </a:r>
          </a:p>
          <a:p>
            <a:pPr marL="571500" indent="-571500" hangingPunct="1">
              <a:buFont typeface="Arial" panose="020B0604020202020204" pitchFamily="34" charset="0"/>
              <a:buChar char="•"/>
            </a:pPr>
            <a:endParaRPr lang="en-US" dirty="0">
              <a:solidFill>
                <a:schemeClr val="tx1"/>
              </a:solidFill>
            </a:endParaRPr>
          </a:p>
        </p:txBody>
      </p:sp>
      <p:pic>
        <p:nvPicPr>
          <p:cNvPr id="4" name="Picture 3">
            <a:extLst>
              <a:ext uri="{FF2B5EF4-FFF2-40B4-BE49-F238E27FC236}">
                <a16:creationId xmlns:a16="http://schemas.microsoft.com/office/drawing/2014/main" xmlns="" id="{0D0AFDAE-2700-664C-8144-E9811E833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5100" y="2799528"/>
            <a:ext cx="5181600" cy="2032000"/>
          </a:xfrm>
          <a:prstGeom prst="rect">
            <a:avLst/>
          </a:prstGeom>
        </p:spPr>
      </p:pic>
      <p:pic>
        <p:nvPicPr>
          <p:cNvPr id="7" name="Picture 6">
            <a:extLst>
              <a:ext uri="{FF2B5EF4-FFF2-40B4-BE49-F238E27FC236}">
                <a16:creationId xmlns:a16="http://schemas.microsoft.com/office/drawing/2014/main" xmlns="" id="{55904A4C-AF6F-0E44-BB4B-BDB75F075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2400" y="5835650"/>
            <a:ext cx="7747000" cy="6311900"/>
          </a:xfrm>
          <a:prstGeom prst="rect">
            <a:avLst/>
          </a:prstGeom>
        </p:spPr>
      </p:pic>
    </p:spTree>
    <p:extLst>
      <p:ext uri="{BB962C8B-B14F-4D97-AF65-F5344CB8AC3E}">
        <p14:creationId xmlns:p14="http://schemas.microsoft.com/office/powerpoint/2010/main" val="112351842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Vanishing Gradient Problem</a:t>
            </a:r>
          </a:p>
        </p:txBody>
      </p:sp>
      <p:sp>
        <p:nvSpPr>
          <p:cNvPr id="8" name="Text Placeholder 1">
            <a:extLst>
              <a:ext uri="{FF2B5EF4-FFF2-40B4-BE49-F238E27FC236}">
                <a16:creationId xmlns:a16="http://schemas.microsoft.com/office/drawing/2014/main" xmlns="" id="{5A232423-84D3-BF44-A4AC-EF1FD57CCB3F}"/>
              </a:ext>
            </a:extLst>
          </p:cNvPr>
          <p:cNvSpPr txBox="1">
            <a:spLocks/>
          </p:cNvSpPr>
          <p:nvPr/>
        </p:nvSpPr>
        <p:spPr>
          <a:xfrm>
            <a:off x="1270000" y="2799528"/>
            <a:ext cx="20694650" cy="1938990"/>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nchor="t">
            <a:spAutoFit/>
          </a:bodyPr>
          <a:lstStyle>
            <a:lvl1pPr marL="0" marR="0" indent="0" algn="l" defTabSz="1828433" latinLnBrk="0">
              <a:lnSpc>
                <a:spcPts val="4800"/>
              </a:lnSpc>
              <a:spcBef>
                <a:spcPts val="0"/>
              </a:spcBef>
              <a:spcAft>
                <a:spcPts val="0"/>
              </a:spcAft>
              <a:buClrTx/>
              <a:buSzTx/>
              <a:buFontTx/>
              <a:buNone/>
              <a:tabLst/>
              <a:defRPr sz="4000" b="0" i="0" u="none" strike="noStrike" cap="none" spc="0" baseline="0">
                <a:ln>
                  <a:noFill/>
                </a:ln>
                <a:solidFill>
                  <a:schemeClr val="accent1"/>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marL="571500" indent="-571500" hangingPunct="1">
              <a:buFont typeface="Arial" panose="020B0604020202020204" pitchFamily="34" charset="0"/>
              <a:buChar char="•"/>
            </a:pPr>
            <a:r>
              <a:rPr lang="en-US" dirty="0">
                <a:solidFill>
                  <a:schemeClr val="tx1"/>
                </a:solidFill>
              </a:rPr>
              <a:t>The longer the number of steps that an RNN captures, the deeper the network, the larger the effects of the vanishing gradient problem</a:t>
            </a:r>
          </a:p>
          <a:p>
            <a:pPr marL="571500" indent="-571500" hangingPunct="1">
              <a:buFont typeface="Arial" panose="020B0604020202020204" pitchFamily="34" charset="0"/>
              <a:buChar char="•"/>
            </a:pPr>
            <a:endParaRPr lang="en-US" dirty="0">
              <a:solidFill>
                <a:schemeClr val="tx1"/>
              </a:solidFill>
            </a:endParaRPr>
          </a:p>
        </p:txBody>
      </p:sp>
      <p:pic>
        <p:nvPicPr>
          <p:cNvPr id="7" name="Picture 6">
            <a:extLst>
              <a:ext uri="{FF2B5EF4-FFF2-40B4-BE49-F238E27FC236}">
                <a16:creationId xmlns:a16="http://schemas.microsoft.com/office/drawing/2014/main" xmlns="" id="{3914589E-B9BB-1D47-B0A0-09C01A1BC6B8}"/>
              </a:ext>
            </a:extLst>
          </p:cNvPr>
          <p:cNvPicPr>
            <a:picLocks noChangeAspect="1"/>
          </p:cNvPicPr>
          <p:nvPr/>
        </p:nvPicPr>
        <p:blipFill>
          <a:blip r:embed="rId2"/>
          <a:stretch>
            <a:fillRect/>
          </a:stretch>
        </p:blipFill>
        <p:spPr>
          <a:xfrm>
            <a:off x="2508250" y="5487103"/>
            <a:ext cx="19253200" cy="6705600"/>
          </a:xfrm>
          <a:prstGeom prst="rect">
            <a:avLst/>
          </a:prstGeom>
        </p:spPr>
      </p:pic>
    </p:spTree>
    <p:extLst>
      <p:ext uri="{BB962C8B-B14F-4D97-AF65-F5344CB8AC3E}">
        <p14:creationId xmlns:p14="http://schemas.microsoft.com/office/powerpoint/2010/main" val="18131404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44F13AD-AE2B-C047-89D3-CFB38151ADE9}"/>
              </a:ext>
            </a:extLst>
          </p:cNvPr>
          <p:cNvSpPr>
            <a:spLocks noGrp="1"/>
          </p:cNvSpPr>
          <p:nvPr>
            <p:ph type="body" sz="quarter" idx="13"/>
          </p:nvPr>
        </p:nvSpPr>
        <p:spPr>
          <a:xfrm>
            <a:off x="2660650" y="6127750"/>
            <a:ext cx="17780000" cy="808746"/>
          </a:xfrm>
        </p:spPr>
        <p:txBody>
          <a:bodyPr/>
          <a:lstStyle/>
          <a:p>
            <a:pPr algn="ctr"/>
            <a:r>
              <a:rPr lang="en-US" sz="7200" dirty="0"/>
              <a:t>Long Short Term Memory (LSTM)</a:t>
            </a:r>
          </a:p>
        </p:txBody>
      </p:sp>
    </p:spTree>
    <p:extLst>
      <p:ext uri="{BB962C8B-B14F-4D97-AF65-F5344CB8AC3E}">
        <p14:creationId xmlns:p14="http://schemas.microsoft.com/office/powerpoint/2010/main" val="34852888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LSTM</a:t>
            </a:r>
          </a:p>
        </p:txBody>
      </p:sp>
      <p:pic>
        <p:nvPicPr>
          <p:cNvPr id="4" name="Picture 3">
            <a:extLst>
              <a:ext uri="{FF2B5EF4-FFF2-40B4-BE49-F238E27FC236}">
                <a16:creationId xmlns:a16="http://schemas.microsoft.com/office/drawing/2014/main" xmlns="" id="{0D54D82F-3D20-984B-92F7-8FC6102C4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400" y="2971800"/>
            <a:ext cx="12369800" cy="3238500"/>
          </a:xfrm>
          <a:prstGeom prst="rect">
            <a:avLst/>
          </a:prstGeom>
        </p:spPr>
      </p:pic>
      <p:sp>
        <p:nvSpPr>
          <p:cNvPr id="7" name="TextBox 6">
            <a:extLst>
              <a:ext uri="{FF2B5EF4-FFF2-40B4-BE49-F238E27FC236}">
                <a16:creationId xmlns:a16="http://schemas.microsoft.com/office/drawing/2014/main" xmlns="" id="{FE5BBE82-F578-8949-9461-B5170963B281}"/>
              </a:ext>
            </a:extLst>
          </p:cNvPr>
          <p:cNvSpPr txBox="1"/>
          <p:nvPr/>
        </p:nvSpPr>
        <p:spPr>
          <a:xfrm>
            <a:off x="9267835" y="6503788"/>
            <a:ext cx="5086329"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An unrolled recurrent neural network</a:t>
            </a:r>
          </a:p>
        </p:txBody>
      </p:sp>
      <p:pic>
        <p:nvPicPr>
          <p:cNvPr id="9" name="Picture 8">
            <a:extLst>
              <a:ext uri="{FF2B5EF4-FFF2-40B4-BE49-F238E27FC236}">
                <a16:creationId xmlns:a16="http://schemas.microsoft.com/office/drawing/2014/main" xmlns="" id="{21B1D10B-4272-5C49-A313-8E4E57486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500" y="7823200"/>
            <a:ext cx="8470900" cy="3898900"/>
          </a:xfrm>
          <a:prstGeom prst="rect">
            <a:avLst/>
          </a:prstGeom>
        </p:spPr>
      </p:pic>
      <p:sp>
        <p:nvSpPr>
          <p:cNvPr id="10" name="TextBox 9">
            <a:extLst>
              <a:ext uri="{FF2B5EF4-FFF2-40B4-BE49-F238E27FC236}">
                <a16:creationId xmlns:a16="http://schemas.microsoft.com/office/drawing/2014/main" xmlns="" id="{48C461ED-436A-7742-93DF-79AEE130B141}"/>
              </a:ext>
            </a:extLst>
          </p:cNvPr>
          <p:cNvSpPr txBox="1"/>
          <p:nvPr/>
        </p:nvSpPr>
        <p:spPr>
          <a:xfrm>
            <a:off x="7458084" y="12157662"/>
            <a:ext cx="9738243"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RNN  where the output at h</a:t>
            </a:r>
            <a:r>
              <a:rPr kumimoji="0" lang="en-US" sz="2400" b="0" i="1" u="none" strike="noStrike" cap="none" spc="0" normalizeH="0" baseline="-25000" dirty="0">
                <a:ln>
                  <a:noFill/>
                </a:ln>
                <a:solidFill>
                  <a:srgbClr val="3A3E41"/>
                </a:solidFill>
                <a:effectLst/>
                <a:uFillTx/>
                <a:latin typeface="+mn-lt"/>
                <a:ea typeface="+mn-ea"/>
                <a:cs typeface="+mn-cs"/>
                <a:sym typeface="Helvetica"/>
              </a:rPr>
              <a:t>3</a:t>
            </a:r>
            <a:r>
              <a:rPr kumimoji="0" lang="en-US" sz="2400" b="0" i="1" u="none" strike="noStrike" cap="none" spc="0" normalizeH="0" baseline="0" dirty="0">
                <a:ln>
                  <a:noFill/>
                </a:ln>
                <a:solidFill>
                  <a:srgbClr val="3A3E41"/>
                </a:solidFill>
                <a:effectLst/>
                <a:uFillTx/>
                <a:latin typeface="+mn-lt"/>
                <a:ea typeface="+mn-ea"/>
                <a:cs typeface="+mn-cs"/>
                <a:sym typeface="Helvetica"/>
              </a:rPr>
              <a:t> only depends on the input from x</a:t>
            </a:r>
            <a:r>
              <a:rPr kumimoji="0" lang="en-US" sz="2400" b="0" i="1" u="none" strike="noStrike" cap="none" spc="0" normalizeH="0" baseline="-25000" dirty="0">
                <a:ln>
                  <a:noFill/>
                </a:ln>
                <a:solidFill>
                  <a:srgbClr val="3A3E41"/>
                </a:solidFill>
                <a:effectLst/>
                <a:uFillTx/>
                <a:latin typeface="+mn-lt"/>
                <a:ea typeface="+mn-ea"/>
                <a:cs typeface="+mn-cs"/>
                <a:sym typeface="Helvetica"/>
              </a:rPr>
              <a:t>0</a:t>
            </a:r>
            <a:r>
              <a:rPr kumimoji="0" lang="en-US" sz="2400" b="0" i="1" u="none" strike="noStrike" cap="none" spc="0" normalizeH="0" baseline="0" dirty="0">
                <a:ln>
                  <a:noFill/>
                </a:ln>
                <a:solidFill>
                  <a:srgbClr val="3A3E41"/>
                </a:solidFill>
                <a:effectLst/>
                <a:uFillTx/>
                <a:latin typeface="+mn-lt"/>
                <a:ea typeface="+mn-ea"/>
                <a:cs typeface="+mn-cs"/>
                <a:sym typeface="Helvetica"/>
              </a:rPr>
              <a:t> and x</a:t>
            </a:r>
            <a:r>
              <a:rPr kumimoji="0" lang="en-US" sz="2400" b="0" i="1" u="none" strike="noStrike" cap="none" spc="0" normalizeH="0" baseline="-25000" dirty="0">
                <a:ln>
                  <a:noFill/>
                </a:ln>
                <a:solidFill>
                  <a:srgbClr val="3A3E41"/>
                </a:solidFill>
                <a:effectLst/>
                <a:uFillTx/>
                <a:latin typeface="+mn-lt"/>
                <a:ea typeface="+mn-ea"/>
                <a:cs typeface="+mn-cs"/>
                <a:sym typeface="Helvetica"/>
              </a:rPr>
              <a:t>1</a:t>
            </a:r>
          </a:p>
        </p:txBody>
      </p:sp>
    </p:spTree>
    <p:extLst>
      <p:ext uri="{BB962C8B-B14F-4D97-AF65-F5344CB8AC3E}">
        <p14:creationId xmlns:p14="http://schemas.microsoft.com/office/powerpoint/2010/main" val="25973834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LSTM</a:t>
            </a:r>
          </a:p>
        </p:txBody>
      </p:sp>
      <p:sp>
        <p:nvSpPr>
          <p:cNvPr id="7" name="TextBox 6">
            <a:extLst>
              <a:ext uri="{FF2B5EF4-FFF2-40B4-BE49-F238E27FC236}">
                <a16:creationId xmlns:a16="http://schemas.microsoft.com/office/drawing/2014/main" xmlns="" id="{FE5BBE82-F578-8949-9461-B5170963B281}"/>
              </a:ext>
            </a:extLst>
          </p:cNvPr>
          <p:cNvSpPr txBox="1"/>
          <p:nvPr/>
        </p:nvSpPr>
        <p:spPr>
          <a:xfrm>
            <a:off x="4749982" y="8711986"/>
            <a:ext cx="14659462"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RNN where the output at h</a:t>
            </a:r>
            <a:r>
              <a:rPr kumimoji="0" lang="en-US" sz="2400" b="0" i="1" u="none" strike="noStrike" cap="none" spc="0" normalizeH="0" baseline="-25000" dirty="0">
                <a:ln>
                  <a:noFill/>
                </a:ln>
                <a:solidFill>
                  <a:srgbClr val="3A3E41"/>
                </a:solidFill>
                <a:effectLst/>
                <a:uFillTx/>
                <a:latin typeface="+mn-lt"/>
                <a:ea typeface="+mn-ea"/>
                <a:cs typeface="+mn-cs"/>
                <a:sym typeface="Helvetica"/>
              </a:rPr>
              <a:t>t+1 </a:t>
            </a:r>
            <a:r>
              <a:rPr kumimoji="0" lang="en-US" sz="2400" b="0" i="1" u="none" strike="noStrike" cap="none" spc="0" normalizeH="0" baseline="0" dirty="0">
                <a:ln>
                  <a:noFill/>
                </a:ln>
                <a:solidFill>
                  <a:srgbClr val="3A3E41"/>
                </a:solidFill>
                <a:effectLst/>
                <a:uFillTx/>
                <a:latin typeface="+mn-lt"/>
                <a:ea typeface="+mn-ea"/>
                <a:cs typeface="+mn-cs"/>
                <a:sym typeface="Helvetica"/>
              </a:rPr>
              <a:t>is dependent on data inputs (x</a:t>
            </a:r>
            <a:r>
              <a:rPr kumimoji="0" lang="en-US" sz="2400" b="0" i="1" u="none" strike="noStrike" cap="none" spc="0" normalizeH="0" baseline="-25000" dirty="0">
                <a:ln>
                  <a:noFill/>
                </a:ln>
                <a:solidFill>
                  <a:srgbClr val="3A3E41"/>
                </a:solidFill>
                <a:effectLst/>
                <a:uFillTx/>
                <a:latin typeface="+mn-lt"/>
                <a:ea typeface="+mn-ea"/>
                <a:cs typeface="+mn-cs"/>
                <a:sym typeface="Helvetica"/>
              </a:rPr>
              <a:t>0</a:t>
            </a:r>
            <a:r>
              <a:rPr kumimoji="0" lang="en-US" sz="2400" b="0" i="1" u="none" strike="noStrike" cap="none" spc="0" normalizeH="0" baseline="0" dirty="0">
                <a:ln>
                  <a:noFill/>
                </a:ln>
                <a:solidFill>
                  <a:srgbClr val="3A3E41"/>
                </a:solidFill>
                <a:effectLst/>
                <a:uFillTx/>
                <a:latin typeface="+mn-lt"/>
                <a:ea typeface="+mn-ea"/>
                <a:cs typeface="+mn-cs"/>
                <a:sym typeface="Helvetica"/>
              </a:rPr>
              <a:t> and x</a:t>
            </a:r>
            <a:r>
              <a:rPr kumimoji="0" lang="en-US" sz="2400" b="0" i="1" u="none" strike="noStrike" cap="none" spc="0" normalizeH="0" baseline="-25000" dirty="0">
                <a:ln>
                  <a:noFill/>
                </a:ln>
                <a:solidFill>
                  <a:srgbClr val="3A3E41"/>
                </a:solidFill>
                <a:effectLst/>
                <a:uFillTx/>
                <a:latin typeface="+mn-lt"/>
                <a:ea typeface="+mn-ea"/>
                <a:cs typeface="+mn-cs"/>
                <a:sym typeface="Helvetica"/>
              </a:rPr>
              <a:t>1</a:t>
            </a:r>
            <a:r>
              <a:rPr kumimoji="0" lang="en-US" sz="2400" b="0" i="1" u="none" strike="noStrike" cap="none" spc="0" normalizeH="0" baseline="0" dirty="0">
                <a:ln>
                  <a:noFill/>
                </a:ln>
                <a:solidFill>
                  <a:srgbClr val="3A3E41"/>
                </a:solidFill>
                <a:effectLst/>
                <a:uFillTx/>
                <a:latin typeface="+mn-lt"/>
                <a:ea typeface="+mn-ea"/>
                <a:cs typeface="+mn-cs"/>
                <a:sym typeface="Helvetica"/>
              </a:rPr>
              <a:t>) that are too far for the gradient to carry</a:t>
            </a:r>
          </a:p>
        </p:txBody>
      </p:sp>
      <p:pic>
        <p:nvPicPr>
          <p:cNvPr id="5" name="Picture 4">
            <a:extLst>
              <a:ext uri="{FF2B5EF4-FFF2-40B4-BE49-F238E27FC236}">
                <a16:creationId xmlns:a16="http://schemas.microsoft.com/office/drawing/2014/main" xmlns="" id="{B0FAB45E-B828-4047-B366-19EC40AC3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2147" y="4717943"/>
            <a:ext cx="11531600" cy="3962400"/>
          </a:xfrm>
          <a:prstGeom prst="rect">
            <a:avLst/>
          </a:prstGeom>
        </p:spPr>
      </p:pic>
    </p:spTree>
    <p:extLst>
      <p:ext uri="{BB962C8B-B14F-4D97-AF65-F5344CB8AC3E}">
        <p14:creationId xmlns:p14="http://schemas.microsoft.com/office/powerpoint/2010/main" val="359503611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LSTM</a:t>
            </a:r>
          </a:p>
        </p:txBody>
      </p:sp>
      <p:pic>
        <p:nvPicPr>
          <p:cNvPr id="4" name="Picture 3">
            <a:extLst>
              <a:ext uri="{FF2B5EF4-FFF2-40B4-BE49-F238E27FC236}">
                <a16:creationId xmlns:a16="http://schemas.microsoft.com/office/drawing/2014/main" xmlns="" id="{4A0B1B6D-4E2A-FE4C-B53A-DA6CDBE67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514" y="469793"/>
            <a:ext cx="13659830" cy="5111857"/>
          </a:xfrm>
          <a:prstGeom prst="rect">
            <a:avLst/>
          </a:prstGeom>
        </p:spPr>
      </p:pic>
      <p:pic>
        <p:nvPicPr>
          <p:cNvPr id="8" name="Picture 7">
            <a:extLst>
              <a:ext uri="{FF2B5EF4-FFF2-40B4-BE49-F238E27FC236}">
                <a16:creationId xmlns:a16="http://schemas.microsoft.com/office/drawing/2014/main" xmlns="" id="{5CD91A97-7F71-2F4A-A805-A3AB4E112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764" y="6651483"/>
            <a:ext cx="13661136" cy="5137812"/>
          </a:xfrm>
          <a:prstGeom prst="rect">
            <a:avLst/>
          </a:prstGeom>
        </p:spPr>
      </p:pic>
      <p:sp>
        <p:nvSpPr>
          <p:cNvPr id="9" name="TextBox 8">
            <a:extLst>
              <a:ext uri="{FF2B5EF4-FFF2-40B4-BE49-F238E27FC236}">
                <a16:creationId xmlns:a16="http://schemas.microsoft.com/office/drawing/2014/main" xmlns="" id="{79970F93-8868-4742-A13A-90764E363078}"/>
              </a:ext>
            </a:extLst>
          </p:cNvPr>
          <p:cNvSpPr txBox="1"/>
          <p:nvPr/>
        </p:nvSpPr>
        <p:spPr>
          <a:xfrm>
            <a:off x="10775497" y="5581650"/>
            <a:ext cx="1782539"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lang="en-US" dirty="0"/>
              <a:t>Vanilla RNN</a:t>
            </a:r>
            <a:endParaRPr kumimoji="0" lang="en-US" sz="2400" b="0" i="1" u="none" strike="noStrike" cap="none" spc="0" normalizeH="0" baseline="0" dirty="0">
              <a:ln>
                <a:noFill/>
              </a:ln>
              <a:solidFill>
                <a:srgbClr val="3A3E41"/>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xmlns="" id="{0966FCD0-9EBB-4648-A9D1-3EF05FAA2C55}"/>
              </a:ext>
            </a:extLst>
          </p:cNvPr>
          <p:cNvSpPr txBox="1"/>
          <p:nvPr/>
        </p:nvSpPr>
        <p:spPr>
          <a:xfrm>
            <a:off x="10562576" y="11947506"/>
            <a:ext cx="3045706"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lang="en-US" dirty="0"/>
              <a:t>RNN with LSTM units</a:t>
            </a:r>
            <a:endParaRPr kumimoji="0" lang="en-US" sz="2400" b="0" i="1" u="none" strike="noStrike" cap="none" spc="0" normalizeH="0" baseline="0" dirty="0">
              <a:ln>
                <a:noFill/>
              </a:ln>
              <a:solidFill>
                <a:srgbClr val="3A3E41"/>
              </a:solidFill>
              <a:effectLst/>
              <a:uFillTx/>
              <a:latin typeface="+mn-lt"/>
              <a:ea typeface="+mn-ea"/>
              <a:cs typeface="+mn-cs"/>
              <a:sym typeface="Helvetica"/>
            </a:endParaRPr>
          </a:p>
        </p:txBody>
      </p:sp>
      <p:pic>
        <p:nvPicPr>
          <p:cNvPr id="12" name="Picture 11">
            <a:extLst>
              <a:ext uri="{FF2B5EF4-FFF2-40B4-BE49-F238E27FC236}">
                <a16:creationId xmlns:a16="http://schemas.microsoft.com/office/drawing/2014/main" xmlns="" id="{7AD760E6-EED8-7247-B69E-B8E39E308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5050" y="11947506"/>
            <a:ext cx="6165850" cy="1148795"/>
          </a:xfrm>
          <a:prstGeom prst="rect">
            <a:avLst/>
          </a:prstGeom>
        </p:spPr>
      </p:pic>
    </p:spTree>
    <p:extLst>
      <p:ext uri="{BB962C8B-B14F-4D97-AF65-F5344CB8AC3E}">
        <p14:creationId xmlns:p14="http://schemas.microsoft.com/office/powerpoint/2010/main" val="4068462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LSTM</a:t>
            </a:r>
          </a:p>
        </p:txBody>
      </p:sp>
      <p:sp>
        <p:nvSpPr>
          <p:cNvPr id="7" name="TextBox 6">
            <a:extLst>
              <a:ext uri="{FF2B5EF4-FFF2-40B4-BE49-F238E27FC236}">
                <a16:creationId xmlns:a16="http://schemas.microsoft.com/office/drawing/2014/main" xmlns="" id="{FE5BBE82-F578-8949-9461-B5170963B281}"/>
              </a:ext>
            </a:extLst>
          </p:cNvPr>
          <p:cNvSpPr txBox="1"/>
          <p:nvPr/>
        </p:nvSpPr>
        <p:spPr>
          <a:xfrm>
            <a:off x="1073332" y="5806958"/>
            <a:ext cx="751167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Step 1 : Forget Gate – </a:t>
            </a:r>
            <a:r>
              <a:rPr lang="en-US" dirty="0"/>
              <a:t>Determine h</a:t>
            </a:r>
            <a:r>
              <a:rPr kumimoji="0" lang="en-US" sz="2400" b="0" i="1" u="none" strike="noStrike" cap="none" spc="0" normalizeH="0" baseline="0" dirty="0">
                <a:ln>
                  <a:noFill/>
                </a:ln>
                <a:solidFill>
                  <a:srgbClr val="3A3E41"/>
                </a:solidFill>
                <a:effectLst/>
                <a:uFillTx/>
                <a:latin typeface="+mn-lt"/>
                <a:ea typeface="+mn-ea"/>
                <a:cs typeface="+mn-cs"/>
                <a:sym typeface="Helvetica"/>
              </a:rPr>
              <a:t>ow much of the </a:t>
            </a:r>
          </a:p>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previous state should affect the current state based on</a:t>
            </a:r>
          </a:p>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the current observed input </a:t>
            </a:r>
            <a:r>
              <a:rPr kumimoji="0" lang="en-US" sz="2400" b="0" i="1" u="none" strike="noStrike" cap="none" spc="0" normalizeH="0" baseline="0" dirty="0" err="1">
                <a:ln>
                  <a:noFill/>
                </a:ln>
                <a:solidFill>
                  <a:srgbClr val="3A3E41"/>
                </a:solidFill>
                <a:effectLst/>
                <a:uFillTx/>
                <a:latin typeface="+mn-lt"/>
                <a:ea typeface="+mn-ea"/>
                <a:cs typeface="+mn-cs"/>
                <a:sym typeface="Helvetica"/>
              </a:rPr>
              <a:t>x</a:t>
            </a:r>
            <a:r>
              <a:rPr kumimoji="0" lang="en-US" sz="2400" b="0" i="1" u="none" strike="noStrike" cap="none" spc="0" normalizeH="0" baseline="-25000" dirty="0" err="1">
                <a:ln>
                  <a:noFill/>
                </a:ln>
                <a:solidFill>
                  <a:srgbClr val="3A3E41"/>
                </a:solidFill>
                <a:effectLst/>
                <a:uFillTx/>
                <a:latin typeface="+mn-lt"/>
                <a:ea typeface="+mn-ea"/>
                <a:cs typeface="+mn-cs"/>
                <a:sym typeface="Helvetica"/>
              </a:rPr>
              <a:t>t</a:t>
            </a:r>
            <a:r>
              <a:rPr kumimoji="0" lang="en-US" sz="2400" b="0" i="1" u="none" strike="noStrike" cap="none" spc="0" normalizeH="0" baseline="0" dirty="0" err="1">
                <a:ln>
                  <a:noFill/>
                </a:ln>
                <a:solidFill>
                  <a:srgbClr val="3A3E41"/>
                </a:solidFill>
                <a:effectLst/>
                <a:uFillTx/>
                <a:latin typeface="+mn-lt"/>
                <a:ea typeface="+mn-ea"/>
                <a:cs typeface="+mn-cs"/>
                <a:sym typeface="Helvetica"/>
              </a:rPr>
              <a:t>.</a:t>
            </a:r>
            <a:r>
              <a:rPr kumimoji="0" lang="en-US" sz="2400" b="0" i="1" u="none" strike="noStrike" cap="none" spc="0" normalizeH="0" baseline="0" dirty="0">
                <a:ln>
                  <a:noFill/>
                </a:ln>
                <a:solidFill>
                  <a:srgbClr val="3A3E41"/>
                </a:solidFill>
                <a:effectLst/>
                <a:uFillTx/>
                <a:latin typeface="+mn-lt"/>
                <a:ea typeface="+mn-ea"/>
                <a:cs typeface="+mn-cs"/>
                <a:sym typeface="Helvetica"/>
              </a:rPr>
              <a:t> </a:t>
            </a:r>
          </a:p>
        </p:txBody>
      </p:sp>
      <p:pic>
        <p:nvPicPr>
          <p:cNvPr id="4" name="Picture 3">
            <a:extLst>
              <a:ext uri="{FF2B5EF4-FFF2-40B4-BE49-F238E27FC236}">
                <a16:creationId xmlns:a16="http://schemas.microsoft.com/office/drawing/2014/main" xmlns="" id="{4EEE8E17-CC03-9B46-8567-E87F605BB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2368814"/>
            <a:ext cx="11127394" cy="3438144"/>
          </a:xfrm>
          <a:prstGeom prst="rect">
            <a:avLst/>
          </a:prstGeom>
        </p:spPr>
      </p:pic>
      <p:pic>
        <p:nvPicPr>
          <p:cNvPr id="8" name="Picture 7">
            <a:extLst>
              <a:ext uri="{FF2B5EF4-FFF2-40B4-BE49-F238E27FC236}">
                <a16:creationId xmlns:a16="http://schemas.microsoft.com/office/drawing/2014/main" xmlns="" id="{032B9159-F8F8-3F42-A09C-7534C5D46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9992" y="2368550"/>
            <a:ext cx="11128248" cy="3438408"/>
          </a:xfrm>
          <a:prstGeom prst="rect">
            <a:avLst/>
          </a:prstGeom>
        </p:spPr>
      </p:pic>
      <p:pic>
        <p:nvPicPr>
          <p:cNvPr id="10" name="Picture 9">
            <a:extLst>
              <a:ext uri="{FF2B5EF4-FFF2-40B4-BE49-F238E27FC236}">
                <a16:creationId xmlns:a16="http://schemas.microsoft.com/office/drawing/2014/main" xmlns="" id="{CBCD457F-0232-1844-9386-F19548825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050" y="7663865"/>
            <a:ext cx="11127392" cy="3438144"/>
          </a:xfrm>
          <a:prstGeom prst="rect">
            <a:avLst/>
          </a:prstGeom>
        </p:spPr>
      </p:pic>
      <p:pic>
        <p:nvPicPr>
          <p:cNvPr id="12" name="Picture 11">
            <a:extLst>
              <a:ext uri="{FF2B5EF4-FFF2-40B4-BE49-F238E27FC236}">
                <a16:creationId xmlns:a16="http://schemas.microsoft.com/office/drawing/2014/main" xmlns="" id="{33D0519A-1E0F-D049-9962-AF8F552033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9992" y="7417435"/>
            <a:ext cx="11127392" cy="3438144"/>
          </a:xfrm>
          <a:prstGeom prst="rect">
            <a:avLst/>
          </a:prstGeom>
        </p:spPr>
      </p:pic>
      <p:sp>
        <p:nvSpPr>
          <p:cNvPr id="13" name="TextBox 12">
            <a:extLst>
              <a:ext uri="{FF2B5EF4-FFF2-40B4-BE49-F238E27FC236}">
                <a16:creationId xmlns:a16="http://schemas.microsoft.com/office/drawing/2014/main" xmlns="" id="{648AA63A-1DD8-7A4C-A80B-5590D40070F4}"/>
              </a:ext>
            </a:extLst>
          </p:cNvPr>
          <p:cNvSpPr txBox="1"/>
          <p:nvPr/>
        </p:nvSpPr>
        <p:spPr>
          <a:xfrm>
            <a:off x="12879992" y="5806958"/>
            <a:ext cx="10837258" cy="17440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Step 2 : Update Cell State – </a:t>
            </a:r>
            <a:r>
              <a:rPr lang="en-US" dirty="0"/>
              <a:t>First d</a:t>
            </a:r>
            <a:r>
              <a:rPr kumimoji="0" lang="en-US" sz="2400" b="0" i="1" u="none" strike="noStrike" cap="none" spc="0" normalizeH="0" baseline="0" dirty="0">
                <a:ln>
                  <a:noFill/>
                </a:ln>
                <a:solidFill>
                  <a:srgbClr val="3A3E41"/>
                </a:solidFill>
                <a:effectLst/>
                <a:uFillTx/>
                <a:latin typeface="+mn-lt"/>
                <a:ea typeface="+mn-ea"/>
                <a:cs typeface="+mn-cs"/>
                <a:sym typeface="Helvetica"/>
              </a:rPr>
              <a:t>etermine which values we will update (gate i</a:t>
            </a:r>
            <a:r>
              <a:rPr kumimoji="0" lang="en-US" sz="2400" b="0" i="1" u="none" strike="noStrike" cap="none" spc="0" normalizeH="0" baseline="-25000" dirty="0">
                <a:ln>
                  <a:noFill/>
                </a:ln>
                <a:solidFill>
                  <a:srgbClr val="3A3E41"/>
                </a:solidFill>
                <a:effectLst/>
                <a:uFillTx/>
                <a:latin typeface="+mn-lt"/>
                <a:ea typeface="+mn-ea"/>
                <a:cs typeface="+mn-cs"/>
                <a:sym typeface="Helvetica"/>
              </a:rPr>
              <a:t>t</a:t>
            </a:r>
            <a:r>
              <a:rPr kumimoji="0" lang="en-US" sz="2400" b="0" i="1" u="none" strike="noStrike" cap="none" spc="0" normalizeH="0" dirty="0">
                <a:ln>
                  <a:noFill/>
                </a:ln>
                <a:solidFill>
                  <a:srgbClr val="3A3E41"/>
                </a:solidFill>
                <a:effectLst/>
                <a:uFillTx/>
                <a:latin typeface="+mn-lt"/>
                <a:ea typeface="+mn-ea"/>
                <a:cs typeface="+mn-cs"/>
                <a:sym typeface="Helvetica"/>
              </a:rPr>
              <a:t>), hen </a:t>
            </a:r>
            <a:r>
              <a:rPr lang="en-US" dirty="0"/>
              <a:t>create a list of candidate values that we will add to the current state (C</a:t>
            </a:r>
            <a:r>
              <a:rPr lang="en-US" baseline="-25000" dirty="0"/>
              <a:t>t</a:t>
            </a:r>
            <a:r>
              <a:rPr lang="en-US" dirty="0"/>
              <a:t>) based on the current input (</a:t>
            </a:r>
            <a:r>
              <a:rPr lang="en-US" dirty="0" err="1"/>
              <a:t>x</a:t>
            </a:r>
            <a:r>
              <a:rPr lang="en-US" baseline="-25000" dirty="0" err="1"/>
              <a:t>t</a:t>
            </a:r>
            <a:r>
              <a:rPr lang="en-US" dirty="0"/>
              <a:t>) and the previous output (h</a:t>
            </a:r>
            <a:r>
              <a:rPr lang="en-US" baseline="-25000" dirty="0"/>
              <a:t>t-1</a:t>
            </a:r>
            <a:r>
              <a:rPr lang="en-US" dirty="0"/>
              <a:t>).</a:t>
            </a:r>
            <a:endParaRPr kumimoji="0" lang="en-US" sz="2400" b="0" i="1" u="none" strike="noStrike" cap="none" spc="0" normalizeH="0" dirty="0">
              <a:ln>
                <a:noFill/>
              </a:ln>
              <a:solidFill>
                <a:srgbClr val="3A3E41"/>
              </a:solidFill>
              <a:effectLst/>
              <a:uFillTx/>
              <a:latin typeface="+mn-lt"/>
              <a:ea typeface="+mn-ea"/>
              <a:cs typeface="+mn-cs"/>
              <a:sym typeface="Helvetica"/>
            </a:endParaRPr>
          </a:p>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 </a:t>
            </a:r>
          </a:p>
        </p:txBody>
      </p:sp>
      <p:sp>
        <p:nvSpPr>
          <p:cNvPr id="14" name="TextBox 13">
            <a:extLst>
              <a:ext uri="{FF2B5EF4-FFF2-40B4-BE49-F238E27FC236}">
                <a16:creationId xmlns:a16="http://schemas.microsoft.com/office/drawing/2014/main" xmlns="" id="{06C3AAAA-98AC-DC43-92A1-53907C3C5CB6}"/>
              </a:ext>
            </a:extLst>
          </p:cNvPr>
          <p:cNvSpPr txBox="1"/>
          <p:nvPr/>
        </p:nvSpPr>
        <p:spPr>
          <a:xfrm>
            <a:off x="421292" y="11303578"/>
            <a:ext cx="1110400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Step 3 : Execute the Update – Update the </a:t>
            </a:r>
            <a:r>
              <a:rPr lang="en-US" dirty="0"/>
              <a:t>amount of carried </a:t>
            </a:r>
            <a:r>
              <a:rPr kumimoji="0" lang="en-US" sz="2400" b="0" i="1" u="none" strike="noStrike" cap="none" spc="0" normalizeH="0" baseline="0" dirty="0">
                <a:ln>
                  <a:noFill/>
                </a:ln>
                <a:solidFill>
                  <a:srgbClr val="3A3E41"/>
                </a:solidFill>
                <a:effectLst/>
                <a:uFillTx/>
                <a:latin typeface="+mn-lt"/>
                <a:ea typeface="+mn-ea"/>
                <a:cs typeface="+mn-cs"/>
                <a:sym typeface="Helvetica"/>
              </a:rPr>
              <a:t>state, then</a:t>
            </a:r>
            <a:endParaRPr lang="en-US" dirty="0"/>
          </a:p>
          <a:p>
            <a:pPr marL="0" marR="0" indent="0" algn="l" defTabSz="584200" rtl="0" fontAlgn="auto" latinLnBrk="0" hangingPunct="0">
              <a:lnSpc>
                <a:spcPts val="3200"/>
              </a:lnSpc>
              <a:spcBef>
                <a:spcPts val="0"/>
              </a:spcBef>
              <a:spcAft>
                <a:spcPts val="0"/>
              </a:spcAft>
              <a:buClrTx/>
              <a:buSzTx/>
              <a:buFontTx/>
              <a:buNone/>
              <a:tabLst/>
            </a:pPr>
            <a:r>
              <a:rPr lang="en-US" dirty="0"/>
              <a:t>a</a:t>
            </a:r>
            <a:r>
              <a:rPr kumimoji="0" lang="en-US" sz="2400" b="0" i="1" u="none" strike="noStrike" cap="none" spc="0" normalizeH="0" dirty="0">
                <a:ln>
                  <a:noFill/>
                </a:ln>
                <a:solidFill>
                  <a:srgbClr val="3A3E41"/>
                </a:solidFill>
                <a:effectLst/>
                <a:uFillTx/>
                <a:latin typeface="+mn-lt"/>
                <a:ea typeface="+mn-ea"/>
                <a:cs typeface="+mn-cs"/>
                <a:sym typeface="Helvetica"/>
              </a:rPr>
              <a:t>dd the selected new states to the </a:t>
            </a:r>
            <a:r>
              <a:rPr lang="en-US" dirty="0"/>
              <a:t>retained state to create the new internal state </a:t>
            </a:r>
            <a:endParaRPr kumimoji="0" lang="en-US" sz="2400" b="0" i="1" u="none" strike="noStrike" cap="none" spc="0" normalizeH="0" dirty="0">
              <a:ln>
                <a:noFill/>
              </a:ln>
              <a:solidFill>
                <a:srgbClr val="3A3E41"/>
              </a:solidFill>
              <a:effectLst/>
              <a:uFillTx/>
              <a:latin typeface="+mn-lt"/>
              <a:ea typeface="+mn-ea"/>
              <a:cs typeface="+mn-cs"/>
              <a:sym typeface="Helvetica"/>
            </a:endParaRPr>
          </a:p>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 </a:t>
            </a:r>
          </a:p>
        </p:txBody>
      </p:sp>
      <p:sp>
        <p:nvSpPr>
          <p:cNvPr id="15" name="TextBox 14">
            <a:extLst>
              <a:ext uri="{FF2B5EF4-FFF2-40B4-BE49-F238E27FC236}">
                <a16:creationId xmlns:a16="http://schemas.microsoft.com/office/drawing/2014/main" xmlns="" id="{082035F3-3556-3D4A-B522-DB6B76B46DB2}"/>
              </a:ext>
            </a:extLst>
          </p:cNvPr>
          <p:cNvSpPr txBox="1"/>
          <p:nvPr/>
        </p:nvSpPr>
        <p:spPr>
          <a:xfrm>
            <a:off x="12903383" y="11508762"/>
            <a:ext cx="10966268"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Step 3 : Compute Unit Output – Determine what parts of the cell state will be</a:t>
            </a:r>
            <a:r>
              <a:rPr lang="en-US" dirty="0"/>
              <a:t> used as unit output, </a:t>
            </a:r>
            <a:endParaRPr kumimoji="0" lang="en-US" sz="2400" b="0" i="1" u="none" strike="noStrike" cap="none" spc="0" normalizeH="0" baseline="0" dirty="0">
              <a:ln>
                <a:noFill/>
              </a:ln>
              <a:solidFill>
                <a:srgbClr val="3A3E41"/>
              </a:solidFill>
              <a:effectLst/>
              <a:uFillTx/>
              <a:latin typeface="+mn-lt"/>
              <a:ea typeface="+mn-ea"/>
              <a:cs typeface="+mn-cs"/>
              <a:sym typeface="Helvetica"/>
            </a:endParaRPr>
          </a:p>
        </p:txBody>
      </p:sp>
    </p:spTree>
    <p:extLst>
      <p:ext uri="{BB962C8B-B14F-4D97-AF65-F5344CB8AC3E}">
        <p14:creationId xmlns:p14="http://schemas.microsoft.com/office/powerpoint/2010/main" val="1643520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44F13AD-AE2B-C047-89D3-CFB38151ADE9}"/>
              </a:ext>
            </a:extLst>
          </p:cNvPr>
          <p:cNvSpPr>
            <a:spLocks noGrp="1"/>
          </p:cNvSpPr>
          <p:nvPr>
            <p:ph type="body" sz="quarter" idx="13"/>
          </p:nvPr>
        </p:nvSpPr>
        <p:spPr>
          <a:xfrm>
            <a:off x="2660650" y="6127750"/>
            <a:ext cx="17780000" cy="808809"/>
          </a:xfrm>
        </p:spPr>
        <p:txBody>
          <a:bodyPr/>
          <a:lstStyle/>
          <a:p>
            <a:pPr algn="ctr"/>
            <a:r>
              <a:rPr lang="en-US" sz="7200" dirty="0"/>
              <a:t>LSTM &amp; GRU</a:t>
            </a:r>
          </a:p>
        </p:txBody>
      </p:sp>
    </p:spTree>
    <p:extLst>
      <p:ext uri="{BB962C8B-B14F-4D97-AF65-F5344CB8AC3E}">
        <p14:creationId xmlns:p14="http://schemas.microsoft.com/office/powerpoint/2010/main" val="22349818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LSTM</a:t>
            </a:r>
          </a:p>
        </p:txBody>
      </p:sp>
      <p:pic>
        <p:nvPicPr>
          <p:cNvPr id="6" name="Picture 5">
            <a:extLst>
              <a:ext uri="{FF2B5EF4-FFF2-40B4-BE49-F238E27FC236}">
                <a16:creationId xmlns:a16="http://schemas.microsoft.com/office/drawing/2014/main" xmlns="" id="{7E5FEE9C-D6AC-1942-B16E-2E76BFEC0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113" y="2857500"/>
            <a:ext cx="17291287" cy="9718756"/>
          </a:xfrm>
          <a:prstGeom prst="rect">
            <a:avLst/>
          </a:prstGeom>
        </p:spPr>
      </p:pic>
    </p:spTree>
    <p:extLst>
      <p:ext uri="{BB962C8B-B14F-4D97-AF65-F5344CB8AC3E}">
        <p14:creationId xmlns:p14="http://schemas.microsoft.com/office/powerpoint/2010/main" val="2585196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LSTM</a:t>
            </a:r>
          </a:p>
        </p:txBody>
      </p:sp>
      <p:sp>
        <p:nvSpPr>
          <p:cNvPr id="4" name="Text Placeholder 1">
            <a:extLst>
              <a:ext uri="{FF2B5EF4-FFF2-40B4-BE49-F238E27FC236}">
                <a16:creationId xmlns:a16="http://schemas.microsoft.com/office/drawing/2014/main" xmlns="" id="{0A5C4F3D-1AC3-0643-A804-A762C29EC69F}"/>
              </a:ext>
            </a:extLst>
          </p:cNvPr>
          <p:cNvSpPr txBox="1">
            <a:spLocks/>
          </p:cNvSpPr>
          <p:nvPr/>
        </p:nvSpPr>
        <p:spPr>
          <a:xfrm>
            <a:off x="1270000" y="2799528"/>
            <a:ext cx="20694650" cy="1323437"/>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nchor="t">
            <a:spAutoFit/>
          </a:bodyPr>
          <a:lstStyle>
            <a:lvl1pPr marL="0" marR="0" indent="0" algn="l" defTabSz="1828433" latinLnBrk="0">
              <a:lnSpc>
                <a:spcPts val="4800"/>
              </a:lnSpc>
              <a:spcBef>
                <a:spcPts val="0"/>
              </a:spcBef>
              <a:spcAft>
                <a:spcPts val="0"/>
              </a:spcAft>
              <a:buClrTx/>
              <a:buSzTx/>
              <a:buFontTx/>
              <a:buNone/>
              <a:tabLst/>
              <a:defRPr sz="4000" b="0" i="0" u="none" strike="noStrike" cap="none" spc="0" baseline="0">
                <a:ln>
                  <a:noFill/>
                </a:ln>
                <a:solidFill>
                  <a:schemeClr val="accent1"/>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marL="571500" indent="-571500" hangingPunct="1">
              <a:buFont typeface="Arial" panose="020B0604020202020204" pitchFamily="34" charset="0"/>
              <a:buChar char="•"/>
            </a:pPr>
            <a:r>
              <a:rPr lang="en-US" dirty="0">
                <a:solidFill>
                  <a:schemeClr val="tx1"/>
                </a:solidFill>
              </a:rPr>
              <a:t>“Predict the number of international airline passengers in units of 1,000. The data ranges from January 1949 to December 1960, or 12 years, with 144 observations.”</a:t>
            </a:r>
          </a:p>
        </p:txBody>
      </p:sp>
      <p:pic>
        <p:nvPicPr>
          <p:cNvPr id="5" name="Picture 4">
            <a:extLst>
              <a:ext uri="{FF2B5EF4-FFF2-40B4-BE49-F238E27FC236}">
                <a16:creationId xmlns:a16="http://schemas.microsoft.com/office/drawing/2014/main" xmlns="" id="{17FFA629-8851-904E-AC99-A84024171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466" y="4538545"/>
            <a:ext cx="10462090" cy="7846568"/>
          </a:xfrm>
          <a:prstGeom prst="rect">
            <a:avLst/>
          </a:prstGeom>
        </p:spPr>
      </p:pic>
      <p:sp>
        <p:nvSpPr>
          <p:cNvPr id="7" name="TextBox 6">
            <a:extLst>
              <a:ext uri="{FF2B5EF4-FFF2-40B4-BE49-F238E27FC236}">
                <a16:creationId xmlns:a16="http://schemas.microsoft.com/office/drawing/2014/main" xmlns="" id="{D8F15D37-B8CA-1C4B-9170-2DD2DE1F6053}"/>
              </a:ext>
            </a:extLst>
          </p:cNvPr>
          <p:cNvSpPr txBox="1"/>
          <p:nvPr/>
        </p:nvSpPr>
        <p:spPr>
          <a:xfrm>
            <a:off x="9478536" y="12544212"/>
            <a:ext cx="5277086"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i="0" dirty="0"/>
              <a:t>Plot of the Airline Passengers Dataset</a:t>
            </a:r>
            <a:endParaRPr kumimoji="0" lang="en-US" sz="2400" b="0" i="1" u="none" strike="noStrike" cap="none" spc="0" normalizeH="0" baseline="0" dirty="0">
              <a:ln>
                <a:noFill/>
              </a:ln>
              <a:solidFill>
                <a:srgbClr val="3A3E41"/>
              </a:solidFill>
              <a:effectLst/>
              <a:uFillTx/>
              <a:latin typeface="+mn-lt"/>
              <a:ea typeface="+mn-ea"/>
              <a:cs typeface="+mn-cs"/>
              <a:sym typeface="Helvetica"/>
            </a:endParaRPr>
          </a:p>
        </p:txBody>
      </p:sp>
    </p:spTree>
    <p:extLst>
      <p:ext uri="{BB962C8B-B14F-4D97-AF65-F5344CB8AC3E}">
        <p14:creationId xmlns:p14="http://schemas.microsoft.com/office/powerpoint/2010/main" val="40479376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LSTM</a:t>
            </a:r>
          </a:p>
        </p:txBody>
      </p:sp>
      <p:pic>
        <p:nvPicPr>
          <p:cNvPr id="6" name="Picture 5">
            <a:extLst>
              <a:ext uri="{FF2B5EF4-FFF2-40B4-BE49-F238E27FC236}">
                <a16:creationId xmlns:a16="http://schemas.microsoft.com/office/drawing/2014/main" xmlns="" id="{FC165310-5EA3-AF4F-B6B4-1414EAE9A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057" y="2073245"/>
            <a:ext cx="18483456" cy="2893576"/>
          </a:xfrm>
          <a:prstGeom prst="rect">
            <a:avLst/>
          </a:prstGeom>
        </p:spPr>
      </p:pic>
      <p:pic>
        <p:nvPicPr>
          <p:cNvPr id="9" name="Picture 8">
            <a:extLst>
              <a:ext uri="{FF2B5EF4-FFF2-40B4-BE49-F238E27FC236}">
                <a16:creationId xmlns:a16="http://schemas.microsoft.com/office/drawing/2014/main" xmlns="" id="{9A113CF8-D0A3-D646-B52E-5B722A6F8A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527" y="4928843"/>
            <a:ext cx="11154517" cy="8365888"/>
          </a:xfrm>
          <a:prstGeom prst="rect">
            <a:avLst/>
          </a:prstGeom>
        </p:spPr>
      </p:pic>
      <p:sp>
        <p:nvSpPr>
          <p:cNvPr id="10" name="Rectangle 9">
            <a:extLst>
              <a:ext uri="{FF2B5EF4-FFF2-40B4-BE49-F238E27FC236}">
                <a16:creationId xmlns:a16="http://schemas.microsoft.com/office/drawing/2014/main" xmlns="" id="{143AC31A-45A1-2749-AFCD-C422F0817642}"/>
              </a:ext>
            </a:extLst>
          </p:cNvPr>
          <p:cNvSpPr/>
          <p:nvPr/>
        </p:nvSpPr>
        <p:spPr>
          <a:xfrm>
            <a:off x="6620527" y="13272429"/>
            <a:ext cx="10508005" cy="485005"/>
          </a:xfrm>
          <a:prstGeom prst="rect">
            <a:avLst/>
          </a:prstGeom>
        </p:spPr>
        <p:txBody>
          <a:bodyPr wrap="none">
            <a:spAutoFit/>
          </a:bodyPr>
          <a:lstStyle/>
          <a:p>
            <a:r>
              <a:rPr lang="en-US" dirty="0"/>
              <a:t>LSTM Trained on Regression Formulation of Passenger Prediction Problem</a:t>
            </a:r>
          </a:p>
        </p:txBody>
      </p:sp>
    </p:spTree>
    <p:extLst>
      <p:ext uri="{BB962C8B-B14F-4D97-AF65-F5344CB8AC3E}">
        <p14:creationId xmlns:p14="http://schemas.microsoft.com/office/powerpoint/2010/main" val="5838321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44F13AD-AE2B-C047-89D3-CFB38151ADE9}"/>
              </a:ext>
            </a:extLst>
          </p:cNvPr>
          <p:cNvSpPr>
            <a:spLocks noGrp="1"/>
          </p:cNvSpPr>
          <p:nvPr>
            <p:ph type="body" sz="quarter" idx="13"/>
          </p:nvPr>
        </p:nvSpPr>
        <p:spPr>
          <a:xfrm>
            <a:off x="2660650" y="6127750"/>
            <a:ext cx="17780000" cy="808809"/>
          </a:xfrm>
        </p:spPr>
        <p:txBody>
          <a:bodyPr/>
          <a:lstStyle/>
          <a:p>
            <a:pPr algn="ctr"/>
            <a:r>
              <a:rPr lang="en-US" sz="7200" dirty="0"/>
              <a:t>Gated Recurrent Network (GRU)</a:t>
            </a:r>
          </a:p>
        </p:txBody>
      </p:sp>
    </p:spTree>
    <p:extLst>
      <p:ext uri="{BB962C8B-B14F-4D97-AF65-F5344CB8AC3E}">
        <p14:creationId xmlns:p14="http://schemas.microsoft.com/office/powerpoint/2010/main" val="296681761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GRU</a:t>
            </a:r>
          </a:p>
        </p:txBody>
      </p:sp>
      <p:pic>
        <p:nvPicPr>
          <p:cNvPr id="5" name="Picture 4">
            <a:extLst>
              <a:ext uri="{FF2B5EF4-FFF2-40B4-BE49-F238E27FC236}">
                <a16:creationId xmlns:a16="http://schemas.microsoft.com/office/drawing/2014/main" xmlns="" id="{F9021DF1-C6B5-B943-B340-61C758B9F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896" y="4301645"/>
            <a:ext cx="16478777" cy="5091616"/>
          </a:xfrm>
          <a:prstGeom prst="rect">
            <a:avLst/>
          </a:prstGeom>
        </p:spPr>
      </p:pic>
      <p:sp>
        <p:nvSpPr>
          <p:cNvPr id="16" name="Text Placeholder 1">
            <a:extLst>
              <a:ext uri="{FF2B5EF4-FFF2-40B4-BE49-F238E27FC236}">
                <a16:creationId xmlns:a16="http://schemas.microsoft.com/office/drawing/2014/main" xmlns="" id="{07488994-DBD1-B64F-B537-102CD5202F7F}"/>
              </a:ext>
            </a:extLst>
          </p:cNvPr>
          <p:cNvSpPr txBox="1">
            <a:spLocks/>
          </p:cNvSpPr>
          <p:nvPr/>
        </p:nvSpPr>
        <p:spPr>
          <a:xfrm>
            <a:off x="1231900" y="3415746"/>
            <a:ext cx="5683250" cy="8094522"/>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nchor="t">
            <a:spAutoFit/>
          </a:bodyPr>
          <a:lstStyle>
            <a:lvl1pPr marL="0" marR="0" indent="0" algn="l" defTabSz="1828433" latinLnBrk="0">
              <a:lnSpc>
                <a:spcPts val="4800"/>
              </a:lnSpc>
              <a:spcBef>
                <a:spcPts val="0"/>
              </a:spcBef>
              <a:spcAft>
                <a:spcPts val="0"/>
              </a:spcAft>
              <a:buClrTx/>
              <a:buSzTx/>
              <a:buFontTx/>
              <a:buNone/>
              <a:tabLst/>
              <a:defRPr sz="4000" b="0" i="0" u="none" strike="noStrike" cap="none" spc="0" baseline="0">
                <a:ln>
                  <a:noFill/>
                </a:ln>
                <a:solidFill>
                  <a:schemeClr val="accent1"/>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marL="571500" indent="-571500" hangingPunct="1">
              <a:buFont typeface="Arial" panose="020B0604020202020204" pitchFamily="34" charset="0"/>
              <a:buChar char="•"/>
            </a:pPr>
            <a:r>
              <a:rPr lang="en-US" dirty="0">
                <a:solidFill>
                  <a:schemeClr val="tx1"/>
                </a:solidFill>
              </a:rPr>
              <a:t>Relatively new (2014) vs LSTM (1997)</a:t>
            </a:r>
          </a:p>
          <a:p>
            <a:pPr marL="571500" indent="-571500" hangingPunct="1">
              <a:buFont typeface="Arial" panose="020B0604020202020204" pitchFamily="34" charset="0"/>
              <a:buChar char="•"/>
            </a:pPr>
            <a:r>
              <a:rPr lang="en-US" dirty="0">
                <a:solidFill>
                  <a:schemeClr val="tx1"/>
                </a:solidFill>
              </a:rPr>
              <a:t>Combined the forget and input gates into an “update gate”</a:t>
            </a:r>
          </a:p>
          <a:p>
            <a:pPr marL="571500" indent="-571500" hangingPunct="1">
              <a:buFont typeface="Arial" panose="020B0604020202020204" pitchFamily="34" charset="0"/>
              <a:buChar char="•"/>
            </a:pPr>
            <a:r>
              <a:rPr lang="en-US" dirty="0">
                <a:solidFill>
                  <a:schemeClr val="tx1"/>
                </a:solidFill>
              </a:rPr>
              <a:t>Merges cell state and hidden state</a:t>
            </a:r>
          </a:p>
          <a:p>
            <a:pPr marL="571500" indent="-571500" hangingPunct="1">
              <a:buFont typeface="Arial" panose="020B0604020202020204" pitchFamily="34" charset="0"/>
              <a:buChar char="•"/>
            </a:pPr>
            <a:r>
              <a:rPr lang="en-US" dirty="0">
                <a:solidFill>
                  <a:schemeClr val="tx1"/>
                </a:solidFill>
              </a:rPr>
              <a:t>Performance on par with LSTM but computationally more efficient </a:t>
            </a:r>
          </a:p>
          <a:p>
            <a:pPr marL="571500" indent="-571500" hangingPunct="1">
              <a:buFont typeface="Arial" panose="020B0604020202020204" pitchFamily="34" charset="0"/>
              <a:buChar char="•"/>
            </a:pPr>
            <a:endParaRPr lang="en-US" dirty="0">
              <a:solidFill>
                <a:schemeClr val="tx1"/>
              </a:solidFill>
            </a:endParaRPr>
          </a:p>
          <a:p>
            <a:pPr marL="571500" indent="-571500" hangingPunct="1">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99926004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GRU</a:t>
            </a:r>
          </a:p>
        </p:txBody>
      </p:sp>
      <p:pic>
        <p:nvPicPr>
          <p:cNvPr id="4" name="Picture 3">
            <a:extLst>
              <a:ext uri="{FF2B5EF4-FFF2-40B4-BE49-F238E27FC236}">
                <a16:creationId xmlns:a16="http://schemas.microsoft.com/office/drawing/2014/main" xmlns="" id="{854FA25A-5653-AE45-88FE-E72C64ED8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3943505"/>
            <a:ext cx="14795500" cy="5918200"/>
          </a:xfrm>
          <a:prstGeom prst="rect">
            <a:avLst/>
          </a:prstGeom>
        </p:spPr>
      </p:pic>
    </p:spTree>
    <p:extLst>
      <p:ext uri="{BB962C8B-B14F-4D97-AF65-F5344CB8AC3E}">
        <p14:creationId xmlns:p14="http://schemas.microsoft.com/office/powerpoint/2010/main" val="33529817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44F13AD-AE2B-C047-89D3-CFB38151ADE9}"/>
              </a:ext>
            </a:extLst>
          </p:cNvPr>
          <p:cNvSpPr>
            <a:spLocks noGrp="1"/>
          </p:cNvSpPr>
          <p:nvPr>
            <p:ph type="body" sz="quarter" idx="13"/>
          </p:nvPr>
        </p:nvSpPr>
        <p:spPr>
          <a:xfrm>
            <a:off x="2660650" y="6127750"/>
            <a:ext cx="17780000" cy="808809"/>
          </a:xfrm>
        </p:spPr>
        <p:txBody>
          <a:bodyPr/>
          <a:lstStyle/>
          <a:p>
            <a:pPr algn="ctr"/>
            <a:r>
              <a:rPr lang="en-US" sz="7200" dirty="0"/>
              <a:t>LSTM vs GRU</a:t>
            </a:r>
          </a:p>
        </p:txBody>
      </p:sp>
    </p:spTree>
    <p:extLst>
      <p:ext uri="{BB962C8B-B14F-4D97-AF65-F5344CB8AC3E}">
        <p14:creationId xmlns:p14="http://schemas.microsoft.com/office/powerpoint/2010/main" val="8853093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LSTM vs GRU</a:t>
            </a:r>
          </a:p>
        </p:txBody>
      </p:sp>
      <p:sp>
        <p:nvSpPr>
          <p:cNvPr id="16" name="Text Placeholder 1">
            <a:extLst>
              <a:ext uri="{FF2B5EF4-FFF2-40B4-BE49-F238E27FC236}">
                <a16:creationId xmlns:a16="http://schemas.microsoft.com/office/drawing/2014/main" xmlns="" id="{07488994-DBD1-B64F-B537-102CD5202F7F}"/>
              </a:ext>
            </a:extLst>
          </p:cNvPr>
          <p:cNvSpPr txBox="1">
            <a:spLocks/>
          </p:cNvSpPr>
          <p:nvPr/>
        </p:nvSpPr>
        <p:spPr>
          <a:xfrm>
            <a:off x="1231900" y="3281932"/>
            <a:ext cx="21561193" cy="4401203"/>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nchor="t">
            <a:spAutoFit/>
          </a:bodyPr>
          <a:lstStyle>
            <a:lvl1pPr marL="0" marR="0" indent="0" algn="l" defTabSz="1828433" latinLnBrk="0">
              <a:lnSpc>
                <a:spcPts val="4800"/>
              </a:lnSpc>
              <a:spcBef>
                <a:spcPts val="0"/>
              </a:spcBef>
              <a:spcAft>
                <a:spcPts val="0"/>
              </a:spcAft>
              <a:buClrTx/>
              <a:buSzTx/>
              <a:buFontTx/>
              <a:buNone/>
              <a:tabLst/>
              <a:defRPr sz="4000" b="0" i="0" u="none" strike="noStrike" cap="none" spc="0" baseline="0">
                <a:ln>
                  <a:noFill/>
                </a:ln>
                <a:solidFill>
                  <a:schemeClr val="accent1"/>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marL="571500" indent="-571500" hangingPunct="1">
              <a:lnSpc>
                <a:spcPct val="100000"/>
              </a:lnSpc>
              <a:buFont typeface="Arial" panose="020B0604020202020204" pitchFamily="34" charset="0"/>
              <a:buChar char="•"/>
            </a:pPr>
            <a:r>
              <a:rPr lang="en-US" dirty="0">
                <a:solidFill>
                  <a:schemeClr val="tx1"/>
                </a:solidFill>
              </a:rPr>
              <a:t>LSTM perform better on long sequences</a:t>
            </a:r>
          </a:p>
          <a:p>
            <a:pPr marL="571500" indent="-571500" hangingPunct="1">
              <a:lnSpc>
                <a:spcPct val="100000"/>
              </a:lnSpc>
              <a:buFont typeface="Arial" panose="020B0604020202020204" pitchFamily="34" charset="0"/>
              <a:buChar char="•"/>
            </a:pPr>
            <a:r>
              <a:rPr lang="en-US" dirty="0">
                <a:solidFill>
                  <a:schemeClr val="tx1"/>
                </a:solidFill>
              </a:rPr>
              <a:t>GRUs are faster to train </a:t>
            </a:r>
          </a:p>
          <a:p>
            <a:pPr marL="571500" indent="-571500" hangingPunct="1">
              <a:lnSpc>
                <a:spcPct val="100000"/>
              </a:lnSpc>
              <a:buFont typeface="Arial" panose="020B0604020202020204" pitchFamily="34" charset="0"/>
              <a:buChar char="•"/>
            </a:pPr>
            <a:r>
              <a:rPr lang="en-US" dirty="0">
                <a:solidFill>
                  <a:schemeClr val="tx1"/>
                </a:solidFill>
              </a:rPr>
              <a:t>GRUs are simpler to understand and modify</a:t>
            </a:r>
          </a:p>
          <a:p>
            <a:pPr marL="571500" indent="-571500" hangingPunct="1">
              <a:lnSpc>
                <a:spcPct val="100000"/>
              </a:lnSpc>
              <a:buFont typeface="Arial" panose="020B0604020202020204" pitchFamily="34" charset="0"/>
              <a:buChar char="•"/>
            </a:pPr>
            <a:endParaRPr lang="en-US" dirty="0">
              <a:solidFill>
                <a:schemeClr val="tx1"/>
              </a:solidFill>
            </a:endParaRPr>
          </a:p>
          <a:p>
            <a:pPr marL="571500" indent="-571500" hangingPunct="1">
              <a:lnSpc>
                <a:spcPct val="100000"/>
              </a:lnSpc>
              <a:buFont typeface="Arial" panose="020B0604020202020204" pitchFamily="34" charset="0"/>
              <a:buChar char="•"/>
            </a:pPr>
            <a:endParaRPr lang="en-US" dirty="0">
              <a:solidFill>
                <a:schemeClr val="tx1"/>
              </a:solidFill>
            </a:endParaRPr>
          </a:p>
          <a:p>
            <a:pPr marL="571500" indent="-571500" hangingPunct="1">
              <a:lnSpc>
                <a:spcPct val="100000"/>
              </a:lnSpc>
              <a:buFont typeface="Arial" panose="020B0604020202020204" pitchFamily="34" charset="0"/>
              <a:buChar char="•"/>
            </a:pPr>
            <a:endParaRPr lang="en-US" dirty="0">
              <a:solidFill>
                <a:schemeClr val="tx1"/>
              </a:solidFill>
            </a:endParaRPr>
          </a:p>
          <a:p>
            <a:pPr marL="571500" indent="-571500" hangingPunct="1">
              <a:lnSpc>
                <a:spcPct val="100000"/>
              </a:lnSpc>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7913937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Thank you"/>
          <p:cNvSpPr txBox="1">
            <a:spLocks noGrp="1"/>
          </p:cNvSpPr>
          <p:nvPr>
            <p:ph type="body" idx="13"/>
          </p:nvPr>
        </p:nvSpPr>
        <p:spPr>
          <a:xfrm>
            <a:off x="1270000" y="3810000"/>
            <a:ext cx="17780000" cy="3523534"/>
          </a:xfrm>
          <a:prstGeom prst="rect">
            <a:avLst/>
          </a:prstGeom>
        </p:spPr>
        <p:txBody>
          <a:bodyPr/>
          <a:lstStyle/>
          <a:p>
            <a:r>
              <a:rPr lang="en-US" dirty="0"/>
              <a:t>Q&amp;A</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70000" y="1270000"/>
            <a:ext cx="17780000" cy="707884"/>
          </a:xfrm>
        </p:spPr>
        <p:txBody>
          <a:bodyPr/>
          <a:lstStyle/>
          <a:p>
            <a:r>
              <a:rPr lang="en-US" dirty="0"/>
              <a:t>Sources</a:t>
            </a:r>
          </a:p>
        </p:txBody>
      </p:sp>
      <p:sp>
        <p:nvSpPr>
          <p:cNvPr id="3" name="Text Placeholder 1">
            <a:extLst>
              <a:ext uri="{FF2B5EF4-FFF2-40B4-BE49-F238E27FC236}">
                <a16:creationId xmlns:a16="http://schemas.microsoft.com/office/drawing/2014/main" xmlns="" id="{F40CB6A3-A910-EF4D-8074-83482D6AD5B2}"/>
              </a:ext>
            </a:extLst>
          </p:cNvPr>
          <p:cNvSpPr txBox="1">
            <a:spLocks/>
          </p:cNvSpPr>
          <p:nvPr/>
        </p:nvSpPr>
        <p:spPr>
          <a:xfrm>
            <a:off x="1270000" y="2799528"/>
            <a:ext cx="20694650" cy="9941181"/>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nchor="t">
            <a:spAutoFit/>
          </a:bodyPr>
          <a:lstStyle>
            <a:lvl1pPr marL="0" marR="0" indent="0" algn="l" defTabSz="1828433" latinLnBrk="0">
              <a:lnSpc>
                <a:spcPts val="4800"/>
              </a:lnSpc>
              <a:spcBef>
                <a:spcPts val="0"/>
              </a:spcBef>
              <a:spcAft>
                <a:spcPts val="0"/>
              </a:spcAft>
              <a:buClrTx/>
              <a:buSzTx/>
              <a:buFontTx/>
              <a:buNone/>
              <a:tabLst/>
              <a:defRPr sz="4000" b="0" i="0" u="none" strike="noStrike" cap="none" spc="0" baseline="0">
                <a:ln>
                  <a:noFill/>
                </a:ln>
                <a:solidFill>
                  <a:schemeClr val="accent1"/>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marL="571500" indent="-571500" hangingPunct="1">
              <a:buFont typeface="Arial" panose="020B0604020202020204" pitchFamily="34" charset="0"/>
              <a:buChar char="•"/>
            </a:pPr>
            <a:r>
              <a:rPr lang="en-US" dirty="0">
                <a:solidFill>
                  <a:schemeClr val="tx1"/>
                </a:solidFill>
                <a:hlinkClick r:id="rId2"/>
              </a:rPr>
              <a:t>https://towardsdatascience.com/applied-deep-learning-part-1-artificial-neural-networks-d7834f67a4f6</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3"/>
              </a:rPr>
              <a:t>https://www.youtube.com/watch?v=yCC09vCHzF8</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4"/>
              </a:rPr>
              <a:t>https://cs.stanford.edu/people/karpathy/cvpr2015.pdf</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5"/>
              </a:rPr>
              <a:t>https://arxiv.org/pdf/1511.07571v1.pdf</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6"/>
              </a:rPr>
              <a:t>https://r2rt.com/written-memories-understanding-deriving-and-extending-the-lstm.html</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7"/>
              </a:rPr>
              <a:t>https://ayearofai.com/rohan-4-the-vanishing-gradient-problem-ec68f76ffb9b</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8"/>
              </a:rPr>
              <a:t>http://harinisuresh.com/2016/10/09/lstms/</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9"/>
              </a:rPr>
              <a:t>http://colah.github.io/posts/2015-08-Understanding-LSTMs/</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10"/>
              </a:rPr>
              <a:t>https://machinelearningmastery.com/time-series-prediction-lstm-recurrent-neural-networks-python-keras/</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11"/>
              </a:rPr>
              <a:t>https://arxiv.org/pdf/1412.3555v1.pdf</a:t>
            </a:r>
            <a:endParaRPr lang="en-US" dirty="0">
              <a:solidFill>
                <a:schemeClr val="tx1"/>
              </a:solidFill>
            </a:endParaRPr>
          </a:p>
          <a:p>
            <a:pPr marL="571500" indent="-571500" hangingPunct="1">
              <a:buFont typeface="Arial" panose="020B0604020202020204" pitchFamily="34" charset="0"/>
              <a:buChar char="•"/>
            </a:pPr>
            <a:r>
              <a:rPr lang="en-US" dirty="0">
                <a:solidFill>
                  <a:schemeClr val="tx1"/>
                </a:solidFill>
                <a:hlinkClick r:id="rId12"/>
              </a:rPr>
              <a:t>https://datascience.stackexchange.com/questions/14581/when-to-use-gru-over-lstm</a:t>
            </a:r>
            <a:endParaRPr lang="en-US" dirty="0">
              <a:solidFill>
                <a:schemeClr val="tx1"/>
              </a:solidFill>
            </a:endParaRPr>
          </a:p>
          <a:p>
            <a:pPr marL="571500" indent="-571500" hangingPunct="1">
              <a:buFont typeface="Arial" panose="020B0604020202020204" pitchFamily="34" charset="0"/>
              <a:buChar char="•"/>
            </a:pPr>
            <a:endParaRPr lang="en-US" dirty="0">
              <a:solidFill>
                <a:schemeClr val="tx1"/>
              </a:solidFill>
            </a:endParaRPr>
          </a:p>
          <a:p>
            <a:pPr hangingPunct="1"/>
            <a:endParaRPr lang="en-US" dirty="0">
              <a:solidFill>
                <a:schemeClr val="tx1"/>
              </a:solidFill>
            </a:endParaRPr>
          </a:p>
          <a:p>
            <a:pPr marL="571500" indent="-571500" hangingPunct="1">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28775020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70000" y="1270000"/>
            <a:ext cx="17780000" cy="707884"/>
          </a:xfrm>
        </p:spPr>
        <p:txBody>
          <a:bodyPr/>
          <a:lstStyle/>
          <a:p>
            <a:r>
              <a:rPr lang="en-US" dirty="0"/>
              <a:t>Agenda</a:t>
            </a:r>
          </a:p>
        </p:txBody>
      </p:sp>
      <p:sp>
        <p:nvSpPr>
          <p:cNvPr id="19" name="Text Placeholder 1">
            <a:extLst>
              <a:ext uri="{FF2B5EF4-FFF2-40B4-BE49-F238E27FC236}">
                <a16:creationId xmlns:a16="http://schemas.microsoft.com/office/drawing/2014/main" xmlns="" id="{749F1458-9821-DB42-99C7-F5DB32BB6A8D}"/>
              </a:ext>
            </a:extLst>
          </p:cNvPr>
          <p:cNvSpPr txBox="1">
            <a:spLocks/>
          </p:cNvSpPr>
          <p:nvPr/>
        </p:nvSpPr>
        <p:spPr>
          <a:xfrm>
            <a:off x="1270000" y="2799528"/>
            <a:ext cx="20694650" cy="3785650"/>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nchor="t">
            <a:spAutoFit/>
          </a:bodyPr>
          <a:lstStyle>
            <a:lvl1pPr marL="0" marR="0" indent="0" algn="l" defTabSz="1828433" latinLnBrk="0">
              <a:lnSpc>
                <a:spcPts val="4800"/>
              </a:lnSpc>
              <a:spcBef>
                <a:spcPts val="0"/>
              </a:spcBef>
              <a:spcAft>
                <a:spcPts val="0"/>
              </a:spcAft>
              <a:buClrTx/>
              <a:buSzTx/>
              <a:buFontTx/>
              <a:buNone/>
              <a:tabLst/>
              <a:defRPr sz="4000" b="0" i="0" u="none" strike="noStrike" cap="none" spc="0" baseline="0">
                <a:ln>
                  <a:noFill/>
                </a:ln>
                <a:solidFill>
                  <a:schemeClr val="accent1"/>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marL="571500" indent="-571500" hangingPunct="1">
              <a:buFont typeface="Arial" panose="020B0604020202020204" pitchFamily="34" charset="0"/>
              <a:buChar char="•"/>
            </a:pPr>
            <a:r>
              <a:rPr lang="en-US" dirty="0">
                <a:solidFill>
                  <a:schemeClr val="tx1"/>
                </a:solidFill>
              </a:rPr>
              <a:t>Intro</a:t>
            </a:r>
          </a:p>
          <a:p>
            <a:pPr marL="571500" indent="-571500" hangingPunct="1">
              <a:buFont typeface="Arial" panose="020B0604020202020204" pitchFamily="34" charset="0"/>
              <a:buChar char="•"/>
            </a:pPr>
            <a:r>
              <a:rPr lang="en-US" dirty="0">
                <a:solidFill>
                  <a:schemeClr val="tx1"/>
                </a:solidFill>
              </a:rPr>
              <a:t>ANNs vs RNNs</a:t>
            </a:r>
          </a:p>
          <a:p>
            <a:pPr marL="571500" indent="-571500" hangingPunct="1">
              <a:buFont typeface="Arial" panose="020B0604020202020204" pitchFamily="34" charset="0"/>
              <a:buChar char="•"/>
            </a:pPr>
            <a:r>
              <a:rPr lang="en-US" dirty="0">
                <a:solidFill>
                  <a:schemeClr val="tx1"/>
                </a:solidFill>
              </a:rPr>
              <a:t>Vanishing Gradient Problem</a:t>
            </a:r>
          </a:p>
          <a:p>
            <a:pPr marL="571500" indent="-571500" hangingPunct="1">
              <a:buFont typeface="Arial" panose="020B0604020202020204" pitchFamily="34" charset="0"/>
              <a:buChar char="•"/>
            </a:pPr>
            <a:r>
              <a:rPr lang="en-US" dirty="0">
                <a:solidFill>
                  <a:schemeClr val="tx1"/>
                </a:solidFill>
              </a:rPr>
              <a:t>Long Short Term Memory (LSTM)</a:t>
            </a:r>
          </a:p>
          <a:p>
            <a:pPr marL="571500" indent="-571500" hangingPunct="1">
              <a:buFont typeface="Arial" panose="020B0604020202020204" pitchFamily="34" charset="0"/>
              <a:buChar char="•"/>
            </a:pPr>
            <a:r>
              <a:rPr lang="en-US" dirty="0">
                <a:solidFill>
                  <a:schemeClr val="tx1"/>
                </a:solidFill>
              </a:rPr>
              <a:t>Gated Recurrent Unit (GRU)</a:t>
            </a:r>
          </a:p>
          <a:p>
            <a:pPr marL="571500" indent="-571500" hangingPunct="1">
              <a:buFont typeface="Arial" panose="020B0604020202020204" pitchFamily="34" charset="0"/>
              <a:buChar char="•"/>
            </a:pPr>
            <a:r>
              <a:rPr lang="en-US" dirty="0">
                <a:solidFill>
                  <a:schemeClr val="tx1"/>
                </a:solidFill>
              </a:rPr>
              <a:t>LSTM vs GRU</a:t>
            </a:r>
          </a:p>
        </p:txBody>
      </p:sp>
    </p:spTree>
    <p:extLst>
      <p:ext uri="{BB962C8B-B14F-4D97-AF65-F5344CB8AC3E}">
        <p14:creationId xmlns:p14="http://schemas.microsoft.com/office/powerpoint/2010/main" val="41985955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44F13AD-AE2B-C047-89D3-CFB38151ADE9}"/>
              </a:ext>
            </a:extLst>
          </p:cNvPr>
          <p:cNvSpPr>
            <a:spLocks noGrp="1"/>
          </p:cNvSpPr>
          <p:nvPr>
            <p:ph type="body" sz="quarter" idx="13"/>
          </p:nvPr>
        </p:nvSpPr>
        <p:spPr>
          <a:xfrm>
            <a:off x="2660650" y="6127750"/>
            <a:ext cx="17780000" cy="808809"/>
          </a:xfrm>
        </p:spPr>
        <p:txBody>
          <a:bodyPr/>
          <a:lstStyle/>
          <a:p>
            <a:pPr algn="ctr"/>
            <a:r>
              <a:rPr lang="en-US" sz="7200" dirty="0"/>
              <a:t>ANNs vs RNNs</a:t>
            </a:r>
          </a:p>
        </p:txBody>
      </p:sp>
    </p:spTree>
    <p:extLst>
      <p:ext uri="{BB962C8B-B14F-4D97-AF65-F5344CB8AC3E}">
        <p14:creationId xmlns:p14="http://schemas.microsoft.com/office/powerpoint/2010/main" val="23152224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70000" y="1270000"/>
            <a:ext cx="17780000" cy="707884"/>
          </a:xfrm>
        </p:spPr>
        <p:txBody>
          <a:bodyPr/>
          <a:lstStyle/>
          <a:p>
            <a:r>
              <a:rPr lang="en-US" dirty="0"/>
              <a:t>ANNs vs RNNs</a:t>
            </a:r>
          </a:p>
        </p:txBody>
      </p:sp>
      <p:pic>
        <p:nvPicPr>
          <p:cNvPr id="4" name="Picture 3">
            <a:extLst>
              <a:ext uri="{FF2B5EF4-FFF2-40B4-BE49-F238E27FC236}">
                <a16:creationId xmlns:a16="http://schemas.microsoft.com/office/drawing/2014/main" xmlns="" id="{127CCE13-8FB9-2748-A978-1C0389BD0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2311322"/>
            <a:ext cx="15944850" cy="10428271"/>
          </a:xfrm>
          <a:prstGeom prst="rect">
            <a:avLst/>
          </a:prstGeom>
        </p:spPr>
      </p:pic>
      <p:sp>
        <p:nvSpPr>
          <p:cNvPr id="6" name="Text Placeholder 1">
            <a:extLst>
              <a:ext uri="{FF2B5EF4-FFF2-40B4-BE49-F238E27FC236}">
                <a16:creationId xmlns:a16="http://schemas.microsoft.com/office/drawing/2014/main" xmlns="" id="{5CE4D90D-055B-1A4C-BB3F-B70288CB2A50}"/>
              </a:ext>
            </a:extLst>
          </p:cNvPr>
          <p:cNvSpPr txBox="1">
            <a:spLocks/>
          </p:cNvSpPr>
          <p:nvPr/>
        </p:nvSpPr>
        <p:spPr>
          <a:xfrm>
            <a:off x="1270000" y="3170419"/>
            <a:ext cx="5683250" cy="7478968"/>
          </a:xfrm>
          <a:prstGeom prst="rect">
            <a:avLst/>
          </a:prstGeom>
          <a:ln w="12700">
            <a:miter lim="400000"/>
          </a:ln>
          <a:extLst>
            <a:ext uri="{C572A759-6A51-4108-AA02-DFA0A04FC94B}">
              <ma14:wrappingTextBoxFlag xmlns:ma14="http://schemas.microsoft.com/office/mac/drawingml/2011/main" val="1"/>
            </a:ext>
          </a:extLst>
        </p:spPr>
        <p:txBody>
          <a:bodyPr wrap="square" lIns="45719" tIns="45719" rIns="45719" bIns="45719" anchor="t">
            <a:spAutoFit/>
          </a:bodyPr>
          <a:lstStyle>
            <a:lvl1pPr marL="0" marR="0" indent="0" algn="l" defTabSz="1828433" latinLnBrk="0">
              <a:lnSpc>
                <a:spcPts val="4800"/>
              </a:lnSpc>
              <a:spcBef>
                <a:spcPts val="0"/>
              </a:spcBef>
              <a:spcAft>
                <a:spcPts val="0"/>
              </a:spcAft>
              <a:buClrTx/>
              <a:buSzTx/>
              <a:buFontTx/>
              <a:buNone/>
              <a:tabLst/>
              <a:defRPr sz="4000" b="0" i="0" u="none" strike="noStrike" cap="none" spc="0" baseline="0">
                <a:ln>
                  <a:noFill/>
                </a:ln>
                <a:solidFill>
                  <a:schemeClr val="accent1"/>
                </a:solidFill>
                <a:uFillTx/>
                <a:latin typeface="+mn-lt"/>
                <a:ea typeface="+mn-ea"/>
                <a:cs typeface="+mn-cs"/>
                <a:sym typeface="Helvetica"/>
              </a:defRPr>
            </a:lvl1pPr>
            <a:lvl2pPr marL="102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2pPr>
            <a:lvl3pPr marL="166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3pPr>
            <a:lvl4pPr marL="229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4pPr>
            <a:lvl5pPr marL="293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5pPr>
            <a:lvl6pPr marL="356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6pPr>
            <a:lvl7pPr marL="420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7pPr>
            <a:lvl8pPr marL="4835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8pPr>
            <a:lvl9pPr marL="5470769" marR="0" indent="-390769" algn="l" defTabSz="825500" latinLnBrk="0">
              <a:lnSpc>
                <a:spcPts val="7800"/>
              </a:lnSpc>
              <a:spcBef>
                <a:spcPts val="5200"/>
              </a:spcBef>
              <a:spcAft>
                <a:spcPts val="0"/>
              </a:spcAft>
              <a:buClrTx/>
              <a:buSzPct val="75000"/>
              <a:buFontTx/>
              <a:buChar char="•"/>
              <a:tabLst/>
              <a:defRPr sz="3200" b="0" i="0" u="none" strike="noStrike" cap="none" spc="0" baseline="0">
                <a:ln>
                  <a:noFill/>
                </a:ln>
                <a:solidFill>
                  <a:srgbClr val="34495E"/>
                </a:solidFill>
                <a:uFillTx/>
                <a:latin typeface="+mn-lt"/>
                <a:ea typeface="+mn-ea"/>
                <a:cs typeface="+mn-cs"/>
                <a:sym typeface="Helvetica"/>
              </a:defRPr>
            </a:lvl9pPr>
          </a:lstStyle>
          <a:p>
            <a:pPr marL="571500" indent="-571500" hangingPunct="1">
              <a:buFont typeface="Arial" panose="020B0604020202020204" pitchFamily="34" charset="0"/>
              <a:buChar char="•"/>
            </a:pPr>
            <a:r>
              <a:rPr lang="en-US" dirty="0">
                <a:solidFill>
                  <a:schemeClr val="tx1"/>
                </a:solidFill>
              </a:rPr>
              <a:t>ANNs are great for problems where the input is fixed size, i.e. all data needed to determine the output can be consumed in one shot</a:t>
            </a:r>
          </a:p>
          <a:p>
            <a:pPr marL="571500" indent="-571500" hangingPunct="1">
              <a:buFont typeface="Arial" panose="020B0604020202020204" pitchFamily="34" charset="0"/>
              <a:buChar char="•"/>
            </a:pPr>
            <a:r>
              <a:rPr lang="en-US" dirty="0">
                <a:solidFill>
                  <a:schemeClr val="tx1"/>
                </a:solidFill>
              </a:rPr>
              <a:t>What if the output depends on multiple sequential “steps”? </a:t>
            </a:r>
          </a:p>
          <a:p>
            <a:pPr marL="571500" indent="-571500" hangingPunct="1">
              <a:buFont typeface="Arial" panose="020B0604020202020204" pitchFamily="34" charset="0"/>
              <a:buChar char="•"/>
            </a:pPr>
            <a:endParaRPr lang="en-US" dirty="0">
              <a:solidFill>
                <a:schemeClr val="tx1"/>
              </a:solidFill>
            </a:endParaRPr>
          </a:p>
          <a:p>
            <a:pPr marL="571500" indent="-571500" hangingPunct="1">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8558779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70000" y="1270000"/>
            <a:ext cx="17780000" cy="707884"/>
          </a:xfrm>
        </p:spPr>
        <p:txBody>
          <a:bodyPr/>
          <a:lstStyle/>
          <a:p>
            <a:r>
              <a:rPr lang="en-US" dirty="0"/>
              <a:t>ANNs vs RNNs</a:t>
            </a:r>
          </a:p>
        </p:txBody>
      </p:sp>
      <p:pic>
        <p:nvPicPr>
          <p:cNvPr id="8" name="Picture 7">
            <a:extLst>
              <a:ext uri="{FF2B5EF4-FFF2-40B4-BE49-F238E27FC236}">
                <a16:creationId xmlns:a16="http://schemas.microsoft.com/office/drawing/2014/main" xmlns="" id="{B3CA1B7A-F69F-D348-B2C9-C262514C1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1693"/>
            <a:ext cx="24384000" cy="7632614"/>
          </a:xfrm>
          <a:prstGeom prst="rect">
            <a:avLst/>
          </a:prstGeom>
        </p:spPr>
      </p:pic>
      <p:sp>
        <p:nvSpPr>
          <p:cNvPr id="9" name="TextBox 8">
            <a:extLst>
              <a:ext uri="{FF2B5EF4-FFF2-40B4-BE49-F238E27FC236}">
                <a16:creationId xmlns:a16="http://schemas.microsoft.com/office/drawing/2014/main" xmlns="" id="{F27A2D01-A306-9741-B044-17E2CFA1A42D}"/>
              </a:ext>
            </a:extLst>
          </p:cNvPr>
          <p:cNvSpPr txBox="1"/>
          <p:nvPr/>
        </p:nvSpPr>
        <p:spPr>
          <a:xfrm>
            <a:off x="20935950" y="10674307"/>
            <a:ext cx="3303790" cy="512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kumimoji="0" lang="en-US" sz="2400" b="0" i="1" u="none" strike="noStrike" cap="none" spc="0" normalizeH="0" baseline="0" dirty="0">
                <a:ln>
                  <a:noFill/>
                </a:ln>
                <a:solidFill>
                  <a:srgbClr val="3A3E41"/>
                </a:solidFill>
                <a:effectLst/>
                <a:uFillTx/>
                <a:latin typeface="+mn-lt"/>
                <a:ea typeface="+mn-ea"/>
                <a:cs typeface="+mn-cs"/>
                <a:sym typeface="Helvetica"/>
              </a:rPr>
              <a:t>Credit: Andrej </a:t>
            </a:r>
            <a:r>
              <a:rPr kumimoji="0" lang="en-US" sz="2400" b="0" i="1" u="none" strike="noStrike" cap="none" spc="0" normalizeH="0" baseline="0" dirty="0" err="1">
                <a:ln>
                  <a:noFill/>
                </a:ln>
                <a:solidFill>
                  <a:srgbClr val="3A3E41"/>
                </a:solidFill>
                <a:effectLst/>
                <a:uFillTx/>
                <a:latin typeface="+mn-lt"/>
                <a:ea typeface="+mn-ea"/>
                <a:cs typeface="+mn-cs"/>
                <a:sym typeface="Helvetica"/>
              </a:rPr>
              <a:t>Karpathy</a:t>
            </a:r>
            <a:endParaRPr kumimoji="0" lang="en-US" sz="2400" b="0" i="1" u="none" strike="noStrike" cap="none" spc="0" normalizeH="0" baseline="0" dirty="0">
              <a:ln>
                <a:noFill/>
              </a:ln>
              <a:solidFill>
                <a:srgbClr val="3A3E41"/>
              </a:solidFill>
              <a:effectLst/>
              <a:uFillTx/>
              <a:latin typeface="+mn-lt"/>
              <a:ea typeface="+mn-ea"/>
              <a:cs typeface="+mn-cs"/>
              <a:sym typeface="Helvetica"/>
            </a:endParaRPr>
          </a:p>
        </p:txBody>
      </p:sp>
    </p:spTree>
    <p:extLst>
      <p:ext uri="{BB962C8B-B14F-4D97-AF65-F5344CB8AC3E}">
        <p14:creationId xmlns:p14="http://schemas.microsoft.com/office/powerpoint/2010/main" val="418872667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70000" y="1270000"/>
            <a:ext cx="17780000" cy="707884"/>
          </a:xfrm>
        </p:spPr>
        <p:txBody>
          <a:bodyPr/>
          <a:lstStyle/>
          <a:p>
            <a:r>
              <a:rPr lang="en-US" dirty="0"/>
              <a:t>ANNs vs RNNs</a:t>
            </a:r>
          </a:p>
        </p:txBody>
      </p:sp>
      <p:pic>
        <p:nvPicPr>
          <p:cNvPr id="5" name="Picture 4">
            <a:extLst>
              <a:ext uri="{FF2B5EF4-FFF2-40B4-BE49-F238E27FC236}">
                <a16:creationId xmlns:a16="http://schemas.microsoft.com/office/drawing/2014/main" xmlns="" id="{6D4AF9D6-BE20-9846-A889-0980610754E7}"/>
              </a:ext>
            </a:extLst>
          </p:cNvPr>
          <p:cNvPicPr>
            <a:picLocks noChangeAspect="1"/>
          </p:cNvPicPr>
          <p:nvPr/>
        </p:nvPicPr>
        <p:blipFill>
          <a:blip r:embed="rId2"/>
          <a:stretch>
            <a:fillRect/>
          </a:stretch>
        </p:blipFill>
        <p:spPr>
          <a:xfrm>
            <a:off x="550886" y="3111050"/>
            <a:ext cx="4772025" cy="8330475"/>
          </a:xfrm>
          <a:prstGeom prst="rect">
            <a:avLst/>
          </a:prstGeom>
        </p:spPr>
      </p:pic>
      <p:pic>
        <p:nvPicPr>
          <p:cNvPr id="8" name="Picture 7">
            <a:extLst>
              <a:ext uri="{FF2B5EF4-FFF2-40B4-BE49-F238E27FC236}">
                <a16:creationId xmlns:a16="http://schemas.microsoft.com/office/drawing/2014/main" xmlns="" id="{8366B76D-7D60-CE44-BFE6-D29FF5BEC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2600" y="389528"/>
            <a:ext cx="9893300" cy="6319345"/>
          </a:xfrm>
          <a:prstGeom prst="rect">
            <a:avLst/>
          </a:prstGeom>
        </p:spPr>
      </p:pic>
      <p:pic>
        <p:nvPicPr>
          <p:cNvPr id="10" name="Picture 9">
            <a:extLst>
              <a:ext uri="{FF2B5EF4-FFF2-40B4-BE49-F238E27FC236}">
                <a16:creationId xmlns:a16="http://schemas.microsoft.com/office/drawing/2014/main" xmlns="" id="{4A4D3CD6-B5D0-C446-8410-E88A3327F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41800" y="6907708"/>
            <a:ext cx="7188200" cy="6578600"/>
          </a:xfrm>
          <a:prstGeom prst="rect">
            <a:avLst/>
          </a:prstGeom>
        </p:spPr>
      </p:pic>
      <p:pic>
        <p:nvPicPr>
          <p:cNvPr id="12" name="Picture 11">
            <a:extLst>
              <a:ext uri="{FF2B5EF4-FFF2-40B4-BE49-F238E27FC236}">
                <a16:creationId xmlns:a16="http://schemas.microsoft.com/office/drawing/2014/main" xmlns="" id="{F1DCBEB7-BBA3-DA44-A715-FA13913B39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000" y="6907708"/>
            <a:ext cx="9144000" cy="6515100"/>
          </a:xfrm>
          <a:prstGeom prst="rect">
            <a:avLst/>
          </a:prstGeom>
        </p:spPr>
      </p:pic>
      <p:sp>
        <p:nvSpPr>
          <p:cNvPr id="13" name="TextBox 12">
            <a:extLst>
              <a:ext uri="{FF2B5EF4-FFF2-40B4-BE49-F238E27FC236}">
                <a16:creationId xmlns:a16="http://schemas.microsoft.com/office/drawing/2014/main" xmlns="" id="{4DFD3D29-EFA9-D34E-AE3A-6A80C4EDCF22}"/>
              </a:ext>
            </a:extLst>
          </p:cNvPr>
          <p:cNvSpPr txBox="1"/>
          <p:nvPr/>
        </p:nvSpPr>
        <p:spPr>
          <a:xfrm>
            <a:off x="5627712" y="4482057"/>
            <a:ext cx="166231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lang="en-US" dirty="0"/>
              <a:t>Ex: Image </a:t>
            </a:r>
          </a:p>
          <a:p>
            <a:pPr marL="0" marR="0" indent="0" algn="l" defTabSz="584200" rtl="0" fontAlgn="auto" latinLnBrk="0" hangingPunct="0">
              <a:lnSpc>
                <a:spcPts val="3200"/>
              </a:lnSpc>
              <a:spcBef>
                <a:spcPts val="0"/>
              </a:spcBef>
              <a:spcAft>
                <a:spcPts val="0"/>
              </a:spcAft>
              <a:buClrTx/>
              <a:buSzTx/>
              <a:buFontTx/>
              <a:buNone/>
              <a:tabLst/>
            </a:pPr>
            <a:r>
              <a:rPr lang="en-US" dirty="0"/>
              <a:t>Captioning </a:t>
            </a:r>
            <a:endParaRPr kumimoji="0" lang="en-US" sz="2400" b="0" i="1" u="none" strike="noStrike" cap="none" spc="0" normalizeH="0" baseline="0" dirty="0">
              <a:ln>
                <a:noFill/>
              </a:ln>
              <a:solidFill>
                <a:srgbClr val="3A3E41"/>
              </a:solidFill>
              <a:effectLst/>
              <a:uFillTx/>
              <a:latin typeface="+mn-lt"/>
              <a:ea typeface="+mn-ea"/>
              <a:cs typeface="+mn-cs"/>
              <a:sym typeface="Helvetica"/>
            </a:endParaRPr>
          </a:p>
        </p:txBody>
      </p:sp>
      <p:sp>
        <p:nvSpPr>
          <p:cNvPr id="14" name="Right Arrow 13">
            <a:extLst>
              <a:ext uri="{FF2B5EF4-FFF2-40B4-BE49-F238E27FC236}">
                <a16:creationId xmlns:a16="http://schemas.microsoft.com/office/drawing/2014/main" xmlns="" id="{AA0B2898-A5A7-6444-82E3-1AB42C21200C}"/>
              </a:ext>
            </a:extLst>
          </p:cNvPr>
          <p:cNvSpPr/>
          <p:nvPr/>
        </p:nvSpPr>
        <p:spPr>
          <a:xfrm>
            <a:off x="5664200" y="5299620"/>
            <a:ext cx="2076450" cy="1085850"/>
          </a:xfrm>
          <a:prstGeom prst="rightArrow">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6521338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ANNs vs RNNs</a:t>
            </a:r>
          </a:p>
        </p:txBody>
      </p:sp>
      <p:sp>
        <p:nvSpPr>
          <p:cNvPr id="4" name="Right Arrow 3">
            <a:extLst>
              <a:ext uri="{FF2B5EF4-FFF2-40B4-BE49-F238E27FC236}">
                <a16:creationId xmlns:a16="http://schemas.microsoft.com/office/drawing/2014/main" xmlns="" id="{9ADE7C22-CB78-F340-BE62-F289D9256F22}"/>
              </a:ext>
            </a:extLst>
          </p:cNvPr>
          <p:cNvSpPr/>
          <p:nvPr/>
        </p:nvSpPr>
        <p:spPr>
          <a:xfrm>
            <a:off x="5664200" y="5299620"/>
            <a:ext cx="2076450" cy="108585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3" name="Picture 2">
            <a:extLst>
              <a:ext uri="{FF2B5EF4-FFF2-40B4-BE49-F238E27FC236}">
                <a16:creationId xmlns:a16="http://schemas.microsoft.com/office/drawing/2014/main" xmlns="" id="{29AB23C7-A446-344B-8F6F-87AED1CFEE9B}"/>
              </a:ext>
            </a:extLst>
          </p:cNvPr>
          <p:cNvPicPr>
            <a:picLocks noChangeAspect="1"/>
          </p:cNvPicPr>
          <p:nvPr/>
        </p:nvPicPr>
        <p:blipFill>
          <a:blip r:embed="rId3"/>
          <a:stretch>
            <a:fillRect/>
          </a:stretch>
        </p:blipFill>
        <p:spPr>
          <a:xfrm>
            <a:off x="577849" y="3094423"/>
            <a:ext cx="4803775" cy="8385900"/>
          </a:xfrm>
          <a:prstGeom prst="rect">
            <a:avLst/>
          </a:prstGeom>
        </p:spPr>
      </p:pic>
      <p:sp>
        <p:nvSpPr>
          <p:cNvPr id="6" name="Rectangle 5">
            <a:extLst>
              <a:ext uri="{FF2B5EF4-FFF2-40B4-BE49-F238E27FC236}">
                <a16:creationId xmlns:a16="http://schemas.microsoft.com/office/drawing/2014/main" xmlns="" id="{26887507-463C-8C4A-9A03-9DE02221E490}"/>
              </a:ext>
            </a:extLst>
          </p:cNvPr>
          <p:cNvSpPr/>
          <p:nvPr/>
        </p:nvSpPr>
        <p:spPr>
          <a:xfrm>
            <a:off x="8201025" y="4485632"/>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rPr>
              <a:t>This</a:t>
            </a:r>
          </a:p>
        </p:txBody>
      </p:sp>
      <p:sp>
        <p:nvSpPr>
          <p:cNvPr id="11" name="Rectangle 10">
            <a:extLst>
              <a:ext uri="{FF2B5EF4-FFF2-40B4-BE49-F238E27FC236}">
                <a16:creationId xmlns:a16="http://schemas.microsoft.com/office/drawing/2014/main" xmlns="" id="{045D5453-6837-554A-8609-EACD54A86E32}"/>
              </a:ext>
            </a:extLst>
          </p:cNvPr>
          <p:cNvSpPr/>
          <p:nvPr/>
        </p:nvSpPr>
        <p:spPr>
          <a:xfrm>
            <a:off x="10982325" y="4485631"/>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is </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3" name="Rectangle 12">
            <a:extLst>
              <a:ext uri="{FF2B5EF4-FFF2-40B4-BE49-F238E27FC236}">
                <a16:creationId xmlns:a16="http://schemas.microsoft.com/office/drawing/2014/main" xmlns="" id="{63731EA7-48D8-7749-8A3F-A3338FC2724B}"/>
              </a:ext>
            </a:extLst>
          </p:cNvPr>
          <p:cNvSpPr/>
          <p:nvPr/>
        </p:nvSpPr>
        <p:spPr>
          <a:xfrm>
            <a:off x="13687425" y="4485631"/>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not</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4" name="Rectangle 13">
            <a:extLst>
              <a:ext uri="{FF2B5EF4-FFF2-40B4-BE49-F238E27FC236}">
                <a16:creationId xmlns:a16="http://schemas.microsoft.com/office/drawing/2014/main" xmlns="" id="{E71B766B-FC9A-5645-8522-65DDB2D4D195}"/>
              </a:ext>
            </a:extLst>
          </p:cNvPr>
          <p:cNvSpPr/>
          <p:nvPr/>
        </p:nvSpPr>
        <p:spPr>
          <a:xfrm>
            <a:off x="16430625" y="4485630"/>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a</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5" name="Rectangle 14">
            <a:extLst>
              <a:ext uri="{FF2B5EF4-FFF2-40B4-BE49-F238E27FC236}">
                <a16:creationId xmlns:a16="http://schemas.microsoft.com/office/drawing/2014/main" xmlns="" id="{89D2A058-65F6-BB45-8A2C-3F71A1AF4138}"/>
              </a:ext>
            </a:extLst>
          </p:cNvPr>
          <p:cNvSpPr/>
          <p:nvPr/>
        </p:nvSpPr>
        <p:spPr>
          <a:xfrm>
            <a:off x="19173825" y="4485630"/>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great </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6" name="Rectangle 15">
            <a:extLst>
              <a:ext uri="{FF2B5EF4-FFF2-40B4-BE49-F238E27FC236}">
                <a16:creationId xmlns:a16="http://schemas.microsoft.com/office/drawing/2014/main" xmlns="" id="{DC07DCC2-0538-A144-B3BC-315F708C4529}"/>
              </a:ext>
            </a:extLst>
          </p:cNvPr>
          <p:cNvSpPr/>
          <p:nvPr/>
        </p:nvSpPr>
        <p:spPr>
          <a:xfrm>
            <a:off x="8223250" y="3298850"/>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7" name="Rectangle 16">
            <a:extLst>
              <a:ext uri="{FF2B5EF4-FFF2-40B4-BE49-F238E27FC236}">
                <a16:creationId xmlns:a16="http://schemas.microsoft.com/office/drawing/2014/main" xmlns="" id="{BD63BEB6-9D82-2043-9E49-742E53A63A03}"/>
              </a:ext>
            </a:extLst>
          </p:cNvPr>
          <p:cNvSpPr/>
          <p:nvPr/>
        </p:nvSpPr>
        <p:spPr>
          <a:xfrm>
            <a:off x="10982325" y="3298850"/>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8" name="Rectangle 17">
            <a:extLst>
              <a:ext uri="{FF2B5EF4-FFF2-40B4-BE49-F238E27FC236}">
                <a16:creationId xmlns:a16="http://schemas.microsoft.com/office/drawing/2014/main" xmlns="" id="{33DF7CC8-F1AE-1542-BFF7-00B721A34718}"/>
              </a:ext>
            </a:extLst>
          </p:cNvPr>
          <p:cNvSpPr/>
          <p:nvPr/>
        </p:nvSpPr>
        <p:spPr>
          <a:xfrm>
            <a:off x="13703300" y="3294082"/>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19" name="Rectangle 18">
            <a:extLst>
              <a:ext uri="{FF2B5EF4-FFF2-40B4-BE49-F238E27FC236}">
                <a16:creationId xmlns:a16="http://schemas.microsoft.com/office/drawing/2014/main" xmlns="" id="{A4DABFD1-A9A5-CC4C-B912-AD76D7779BC1}"/>
              </a:ext>
            </a:extLst>
          </p:cNvPr>
          <p:cNvSpPr/>
          <p:nvPr/>
        </p:nvSpPr>
        <p:spPr>
          <a:xfrm>
            <a:off x="16468725" y="3283355"/>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20" name="Rectangle 19">
            <a:extLst>
              <a:ext uri="{FF2B5EF4-FFF2-40B4-BE49-F238E27FC236}">
                <a16:creationId xmlns:a16="http://schemas.microsoft.com/office/drawing/2014/main" xmlns="" id="{1394A6AE-D9ED-354D-9A06-C0B976BA3F07}"/>
              </a:ext>
            </a:extLst>
          </p:cNvPr>
          <p:cNvSpPr/>
          <p:nvPr/>
        </p:nvSpPr>
        <p:spPr>
          <a:xfrm>
            <a:off x="19183350" y="3285759"/>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21" name="Rectangle 20">
            <a:extLst>
              <a:ext uri="{FF2B5EF4-FFF2-40B4-BE49-F238E27FC236}">
                <a16:creationId xmlns:a16="http://schemas.microsoft.com/office/drawing/2014/main" xmlns="" id="{467C4F15-C983-8A47-AE9D-6EBA7B1A8A4C}"/>
              </a:ext>
            </a:extLst>
          </p:cNvPr>
          <p:cNvSpPr/>
          <p:nvPr/>
        </p:nvSpPr>
        <p:spPr>
          <a:xfrm>
            <a:off x="21917025" y="4485630"/>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book </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22" name="Rectangle 21">
            <a:extLst>
              <a:ext uri="{FF2B5EF4-FFF2-40B4-BE49-F238E27FC236}">
                <a16:creationId xmlns:a16="http://schemas.microsoft.com/office/drawing/2014/main" xmlns="" id="{EC002898-0B89-D445-AEF3-B7264BBCE83E}"/>
              </a:ext>
            </a:extLst>
          </p:cNvPr>
          <p:cNvSpPr/>
          <p:nvPr/>
        </p:nvSpPr>
        <p:spPr>
          <a:xfrm>
            <a:off x="21917025" y="3294082"/>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cxnSp>
        <p:nvCxnSpPr>
          <p:cNvPr id="9" name="Straight Arrow Connector 8">
            <a:extLst>
              <a:ext uri="{FF2B5EF4-FFF2-40B4-BE49-F238E27FC236}">
                <a16:creationId xmlns:a16="http://schemas.microsoft.com/office/drawing/2014/main" xmlns="" id="{8A73CA44-9C33-314A-A52B-2258CFCB6798}"/>
              </a:ext>
            </a:extLst>
          </p:cNvPr>
          <p:cNvCxnSpPr>
            <a:stCxn id="16" idx="3"/>
            <a:endCxn id="17" idx="1"/>
          </p:cNvCxnSpPr>
          <p:nvPr/>
        </p:nvCxnSpPr>
        <p:spPr>
          <a:xfrm>
            <a:off x="10509250" y="3596368"/>
            <a:ext cx="473075" cy="0"/>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xmlns="" id="{F03F6AD8-D1B3-3347-A9F3-9595625D9ADF}"/>
              </a:ext>
            </a:extLst>
          </p:cNvPr>
          <p:cNvCxnSpPr>
            <a:cxnSpLocks/>
            <a:stCxn id="17" idx="3"/>
            <a:endCxn id="18" idx="1"/>
          </p:cNvCxnSpPr>
          <p:nvPr/>
        </p:nvCxnSpPr>
        <p:spPr>
          <a:xfrm flipV="1">
            <a:off x="13268325" y="3591600"/>
            <a:ext cx="434975" cy="4768"/>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xmlns="" id="{9A926C11-C983-A94A-81A3-6A75C875B801}"/>
              </a:ext>
            </a:extLst>
          </p:cNvPr>
          <p:cNvCxnSpPr>
            <a:cxnSpLocks/>
            <a:stCxn id="18" idx="3"/>
            <a:endCxn id="19" idx="1"/>
          </p:cNvCxnSpPr>
          <p:nvPr/>
        </p:nvCxnSpPr>
        <p:spPr>
          <a:xfrm flipV="1">
            <a:off x="15989300" y="3580873"/>
            <a:ext cx="479425" cy="10727"/>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xmlns="" id="{61EB75C5-C68C-A642-9DB8-A916E9C0169B}"/>
              </a:ext>
            </a:extLst>
          </p:cNvPr>
          <p:cNvCxnSpPr>
            <a:cxnSpLocks/>
            <a:stCxn id="19" idx="3"/>
            <a:endCxn id="20" idx="1"/>
          </p:cNvCxnSpPr>
          <p:nvPr/>
        </p:nvCxnSpPr>
        <p:spPr>
          <a:xfrm>
            <a:off x="18754725" y="3580873"/>
            <a:ext cx="428625" cy="2404"/>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xmlns="" id="{55760941-33F3-B741-A77D-878CB6D0188F}"/>
              </a:ext>
            </a:extLst>
          </p:cNvPr>
          <p:cNvCxnSpPr>
            <a:cxnSpLocks/>
            <a:stCxn id="20" idx="3"/>
            <a:endCxn id="22" idx="1"/>
          </p:cNvCxnSpPr>
          <p:nvPr/>
        </p:nvCxnSpPr>
        <p:spPr>
          <a:xfrm>
            <a:off x="21469350" y="3583277"/>
            <a:ext cx="447675" cy="8323"/>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xmlns="" id="{A3053576-503E-314B-8DCF-9B2FE873A1F9}"/>
              </a:ext>
            </a:extLst>
          </p:cNvPr>
          <p:cNvSpPr/>
          <p:nvPr/>
        </p:nvSpPr>
        <p:spPr>
          <a:xfrm>
            <a:off x="21917025" y="2145734"/>
            <a:ext cx="2286000" cy="595035"/>
          </a:xfrm>
          <a:prstGeom prst="rect">
            <a:avLst/>
          </a:prstGeom>
          <a:solidFill>
            <a:srgbClr val="00B0F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Negative</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cxnSp>
        <p:nvCxnSpPr>
          <p:cNvPr id="36" name="Straight Arrow Connector 35">
            <a:extLst>
              <a:ext uri="{FF2B5EF4-FFF2-40B4-BE49-F238E27FC236}">
                <a16:creationId xmlns:a16="http://schemas.microsoft.com/office/drawing/2014/main" xmlns="" id="{6585CAF3-7DAB-AE4A-8C4C-E41B2C451B94}"/>
              </a:ext>
            </a:extLst>
          </p:cNvPr>
          <p:cNvCxnSpPr>
            <a:cxnSpLocks/>
            <a:stCxn id="22" idx="0"/>
            <a:endCxn id="35" idx="2"/>
          </p:cNvCxnSpPr>
          <p:nvPr/>
        </p:nvCxnSpPr>
        <p:spPr>
          <a:xfrm flipV="1">
            <a:off x="23060025" y="2740769"/>
            <a:ext cx="0" cy="553313"/>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xmlns="" id="{32702342-A00A-6D49-9D9E-E97177369D62}"/>
              </a:ext>
            </a:extLst>
          </p:cNvPr>
          <p:cNvCxnSpPr>
            <a:cxnSpLocks/>
            <a:stCxn id="6" idx="0"/>
            <a:endCxn id="16" idx="2"/>
          </p:cNvCxnSpPr>
          <p:nvPr/>
        </p:nvCxnSpPr>
        <p:spPr>
          <a:xfrm flipV="1">
            <a:off x="9344025" y="3893885"/>
            <a:ext cx="22225" cy="591747"/>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xmlns="" id="{DB2D8988-F5AB-8E4E-AE0F-623C113D6C0E}"/>
              </a:ext>
            </a:extLst>
          </p:cNvPr>
          <p:cNvCxnSpPr>
            <a:cxnSpLocks/>
            <a:stCxn id="11" idx="0"/>
            <a:endCxn id="17" idx="2"/>
          </p:cNvCxnSpPr>
          <p:nvPr/>
        </p:nvCxnSpPr>
        <p:spPr>
          <a:xfrm flipV="1">
            <a:off x="12125325" y="3893885"/>
            <a:ext cx="0" cy="591746"/>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xmlns="" id="{3DBFB865-5474-6C4A-8714-A393EC3A031D}"/>
              </a:ext>
            </a:extLst>
          </p:cNvPr>
          <p:cNvCxnSpPr>
            <a:cxnSpLocks/>
            <a:stCxn id="13" idx="0"/>
            <a:endCxn id="18" idx="2"/>
          </p:cNvCxnSpPr>
          <p:nvPr/>
        </p:nvCxnSpPr>
        <p:spPr>
          <a:xfrm flipV="1">
            <a:off x="14830425" y="3889117"/>
            <a:ext cx="15875" cy="596514"/>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xmlns="" id="{3C84AB9B-2F11-904A-A5BD-A2EAFBEB029C}"/>
              </a:ext>
            </a:extLst>
          </p:cNvPr>
          <p:cNvCxnSpPr>
            <a:cxnSpLocks/>
          </p:cNvCxnSpPr>
          <p:nvPr/>
        </p:nvCxnSpPr>
        <p:spPr>
          <a:xfrm flipV="1">
            <a:off x="17611725" y="3889118"/>
            <a:ext cx="0" cy="596512"/>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xmlns="" id="{5649A698-FFC2-3049-B58B-41CA44E9F590}"/>
              </a:ext>
            </a:extLst>
          </p:cNvPr>
          <p:cNvCxnSpPr>
            <a:cxnSpLocks/>
            <a:stCxn id="15" idx="0"/>
            <a:endCxn id="20" idx="2"/>
          </p:cNvCxnSpPr>
          <p:nvPr/>
        </p:nvCxnSpPr>
        <p:spPr>
          <a:xfrm flipV="1">
            <a:off x="20316825" y="3880794"/>
            <a:ext cx="9525" cy="604836"/>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xmlns="" id="{9DE79D34-9A01-E247-A4DE-3239E6E2F48B}"/>
              </a:ext>
            </a:extLst>
          </p:cNvPr>
          <p:cNvCxnSpPr>
            <a:cxnSpLocks/>
            <a:stCxn id="21" idx="0"/>
            <a:endCxn id="22" idx="2"/>
          </p:cNvCxnSpPr>
          <p:nvPr/>
        </p:nvCxnSpPr>
        <p:spPr>
          <a:xfrm flipV="1">
            <a:off x="23060025" y="3889117"/>
            <a:ext cx="0" cy="596513"/>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sp>
        <p:nvSpPr>
          <p:cNvPr id="80" name="Rectangle 79">
            <a:extLst>
              <a:ext uri="{FF2B5EF4-FFF2-40B4-BE49-F238E27FC236}">
                <a16:creationId xmlns:a16="http://schemas.microsoft.com/office/drawing/2014/main" xmlns="" id="{73902094-7817-BD43-8AC3-F9C335B8AB94}"/>
              </a:ext>
            </a:extLst>
          </p:cNvPr>
          <p:cNvSpPr/>
          <p:nvPr/>
        </p:nvSpPr>
        <p:spPr>
          <a:xfrm>
            <a:off x="9150350" y="9383007"/>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rPr>
              <a:t>This</a:t>
            </a:r>
          </a:p>
        </p:txBody>
      </p:sp>
      <p:sp>
        <p:nvSpPr>
          <p:cNvPr id="81" name="Rectangle 80">
            <a:extLst>
              <a:ext uri="{FF2B5EF4-FFF2-40B4-BE49-F238E27FC236}">
                <a16:creationId xmlns:a16="http://schemas.microsoft.com/office/drawing/2014/main" xmlns="" id="{691D6717-9440-0240-A446-1C7A150A0131}"/>
              </a:ext>
            </a:extLst>
          </p:cNvPr>
          <p:cNvSpPr/>
          <p:nvPr/>
        </p:nvSpPr>
        <p:spPr>
          <a:xfrm>
            <a:off x="11931650" y="9383006"/>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is </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82" name="Rectangle 81">
            <a:extLst>
              <a:ext uri="{FF2B5EF4-FFF2-40B4-BE49-F238E27FC236}">
                <a16:creationId xmlns:a16="http://schemas.microsoft.com/office/drawing/2014/main" xmlns="" id="{991C5912-ADA6-7943-B29A-062A87A4039C}"/>
              </a:ext>
            </a:extLst>
          </p:cNvPr>
          <p:cNvSpPr/>
          <p:nvPr/>
        </p:nvSpPr>
        <p:spPr>
          <a:xfrm>
            <a:off x="14636750" y="9383006"/>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a</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84" name="Rectangle 83">
            <a:extLst>
              <a:ext uri="{FF2B5EF4-FFF2-40B4-BE49-F238E27FC236}">
                <a16:creationId xmlns:a16="http://schemas.microsoft.com/office/drawing/2014/main" xmlns="" id="{27B79CA4-E752-684C-B218-DC9F75AC92E7}"/>
              </a:ext>
            </a:extLst>
          </p:cNvPr>
          <p:cNvSpPr/>
          <p:nvPr/>
        </p:nvSpPr>
        <p:spPr>
          <a:xfrm>
            <a:off x="17494250" y="9383005"/>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good </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85" name="Rectangle 84">
            <a:extLst>
              <a:ext uri="{FF2B5EF4-FFF2-40B4-BE49-F238E27FC236}">
                <a16:creationId xmlns:a16="http://schemas.microsoft.com/office/drawing/2014/main" xmlns="" id="{9380F5F9-5332-4C43-8ADE-D2E13597089E}"/>
              </a:ext>
            </a:extLst>
          </p:cNvPr>
          <p:cNvSpPr/>
          <p:nvPr/>
        </p:nvSpPr>
        <p:spPr>
          <a:xfrm>
            <a:off x="9172575" y="8196225"/>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86" name="Rectangle 85">
            <a:extLst>
              <a:ext uri="{FF2B5EF4-FFF2-40B4-BE49-F238E27FC236}">
                <a16:creationId xmlns:a16="http://schemas.microsoft.com/office/drawing/2014/main" xmlns="" id="{CCCE17DF-4EAD-E447-A1E4-B8026BBCAE9D}"/>
              </a:ext>
            </a:extLst>
          </p:cNvPr>
          <p:cNvSpPr/>
          <p:nvPr/>
        </p:nvSpPr>
        <p:spPr>
          <a:xfrm>
            <a:off x="11931650" y="8196225"/>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87" name="Rectangle 86">
            <a:extLst>
              <a:ext uri="{FF2B5EF4-FFF2-40B4-BE49-F238E27FC236}">
                <a16:creationId xmlns:a16="http://schemas.microsoft.com/office/drawing/2014/main" xmlns="" id="{80D7EADA-098A-844B-A3AA-19F1129E6272}"/>
              </a:ext>
            </a:extLst>
          </p:cNvPr>
          <p:cNvSpPr/>
          <p:nvPr/>
        </p:nvSpPr>
        <p:spPr>
          <a:xfrm>
            <a:off x="14652625" y="8191457"/>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89" name="Rectangle 88">
            <a:extLst>
              <a:ext uri="{FF2B5EF4-FFF2-40B4-BE49-F238E27FC236}">
                <a16:creationId xmlns:a16="http://schemas.microsoft.com/office/drawing/2014/main" xmlns="" id="{E418F913-3E60-A441-AC69-1F6B70FC9616}"/>
              </a:ext>
            </a:extLst>
          </p:cNvPr>
          <p:cNvSpPr/>
          <p:nvPr/>
        </p:nvSpPr>
        <p:spPr>
          <a:xfrm>
            <a:off x="17503775" y="8183134"/>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90" name="Rectangle 89">
            <a:extLst>
              <a:ext uri="{FF2B5EF4-FFF2-40B4-BE49-F238E27FC236}">
                <a16:creationId xmlns:a16="http://schemas.microsoft.com/office/drawing/2014/main" xmlns="" id="{1A87FFB4-1BC5-484D-8B70-713B137CEFA0}"/>
              </a:ext>
            </a:extLst>
          </p:cNvPr>
          <p:cNvSpPr/>
          <p:nvPr/>
        </p:nvSpPr>
        <p:spPr>
          <a:xfrm>
            <a:off x="20237450" y="9383005"/>
            <a:ext cx="2286000" cy="595035"/>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book </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91" name="Rectangle 90">
            <a:extLst>
              <a:ext uri="{FF2B5EF4-FFF2-40B4-BE49-F238E27FC236}">
                <a16:creationId xmlns:a16="http://schemas.microsoft.com/office/drawing/2014/main" xmlns="" id="{69DE65EA-C88B-D245-9044-6B95DF974511}"/>
              </a:ext>
            </a:extLst>
          </p:cNvPr>
          <p:cNvSpPr/>
          <p:nvPr/>
        </p:nvSpPr>
        <p:spPr>
          <a:xfrm>
            <a:off x="20237450" y="8191457"/>
            <a:ext cx="2286000" cy="595035"/>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cxnSp>
        <p:nvCxnSpPr>
          <p:cNvPr id="92" name="Straight Arrow Connector 91">
            <a:extLst>
              <a:ext uri="{FF2B5EF4-FFF2-40B4-BE49-F238E27FC236}">
                <a16:creationId xmlns:a16="http://schemas.microsoft.com/office/drawing/2014/main" xmlns="" id="{E5D02819-0D72-E548-A52C-6E9A21CC92B1}"/>
              </a:ext>
            </a:extLst>
          </p:cNvPr>
          <p:cNvCxnSpPr>
            <a:stCxn id="85" idx="3"/>
            <a:endCxn id="86" idx="1"/>
          </p:cNvCxnSpPr>
          <p:nvPr/>
        </p:nvCxnSpPr>
        <p:spPr>
          <a:xfrm>
            <a:off x="11458575" y="8493743"/>
            <a:ext cx="473075" cy="0"/>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93" name="Straight Arrow Connector 92">
            <a:extLst>
              <a:ext uri="{FF2B5EF4-FFF2-40B4-BE49-F238E27FC236}">
                <a16:creationId xmlns:a16="http://schemas.microsoft.com/office/drawing/2014/main" xmlns="" id="{E40A2ED6-7344-A745-97C5-A957158C25C3}"/>
              </a:ext>
            </a:extLst>
          </p:cNvPr>
          <p:cNvCxnSpPr>
            <a:cxnSpLocks/>
            <a:stCxn id="86" idx="3"/>
            <a:endCxn id="87" idx="1"/>
          </p:cNvCxnSpPr>
          <p:nvPr/>
        </p:nvCxnSpPr>
        <p:spPr>
          <a:xfrm flipV="1">
            <a:off x="14217650" y="8488975"/>
            <a:ext cx="434975" cy="4768"/>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94" name="Straight Arrow Connector 93">
            <a:extLst>
              <a:ext uri="{FF2B5EF4-FFF2-40B4-BE49-F238E27FC236}">
                <a16:creationId xmlns:a16="http://schemas.microsoft.com/office/drawing/2014/main" xmlns="" id="{0BAEFA2C-2DC0-0B44-9054-9B19F0811E07}"/>
              </a:ext>
            </a:extLst>
          </p:cNvPr>
          <p:cNvCxnSpPr>
            <a:cxnSpLocks/>
            <a:stCxn id="87" idx="3"/>
          </p:cNvCxnSpPr>
          <p:nvPr/>
        </p:nvCxnSpPr>
        <p:spPr>
          <a:xfrm>
            <a:off x="16938625" y="8488975"/>
            <a:ext cx="587375" cy="2384"/>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96" name="Straight Arrow Connector 95">
            <a:extLst>
              <a:ext uri="{FF2B5EF4-FFF2-40B4-BE49-F238E27FC236}">
                <a16:creationId xmlns:a16="http://schemas.microsoft.com/office/drawing/2014/main" xmlns="" id="{58BCBA25-0D0F-7C48-B29A-B2A09A49F1D3}"/>
              </a:ext>
            </a:extLst>
          </p:cNvPr>
          <p:cNvCxnSpPr>
            <a:cxnSpLocks/>
            <a:stCxn id="89" idx="3"/>
            <a:endCxn id="91" idx="1"/>
          </p:cNvCxnSpPr>
          <p:nvPr/>
        </p:nvCxnSpPr>
        <p:spPr>
          <a:xfrm>
            <a:off x="19789775" y="8480652"/>
            <a:ext cx="447675" cy="8323"/>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sp>
        <p:nvSpPr>
          <p:cNvPr id="97" name="Rectangle 96">
            <a:extLst>
              <a:ext uri="{FF2B5EF4-FFF2-40B4-BE49-F238E27FC236}">
                <a16:creationId xmlns:a16="http://schemas.microsoft.com/office/drawing/2014/main" xmlns="" id="{4A97B0CA-F55C-BD4F-8D6F-B56EF4A5F9C1}"/>
              </a:ext>
            </a:extLst>
          </p:cNvPr>
          <p:cNvSpPr/>
          <p:nvPr/>
        </p:nvSpPr>
        <p:spPr>
          <a:xfrm>
            <a:off x="20237450" y="7043109"/>
            <a:ext cx="2286000" cy="595035"/>
          </a:xfrm>
          <a:prstGeom prst="rect">
            <a:avLst/>
          </a:prstGeom>
          <a:solidFill>
            <a:srgbClr val="00B0F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i="0" dirty="0">
                <a:solidFill>
                  <a:srgbClr val="FFFFFF"/>
                </a:solidFill>
                <a:latin typeface="Helvetica Light"/>
                <a:ea typeface="Helvetica Light"/>
                <a:cs typeface="Helvetica Light"/>
                <a:sym typeface="Helvetica Light"/>
              </a:rPr>
              <a:t>P</a:t>
            </a:r>
            <a:r>
              <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rPr>
              <a:t>ositive</a:t>
            </a:r>
          </a:p>
        </p:txBody>
      </p:sp>
      <p:cxnSp>
        <p:nvCxnSpPr>
          <p:cNvPr id="98" name="Straight Arrow Connector 97">
            <a:extLst>
              <a:ext uri="{FF2B5EF4-FFF2-40B4-BE49-F238E27FC236}">
                <a16:creationId xmlns:a16="http://schemas.microsoft.com/office/drawing/2014/main" xmlns="" id="{5873A564-C961-4A43-A435-C565F322B59F}"/>
              </a:ext>
            </a:extLst>
          </p:cNvPr>
          <p:cNvCxnSpPr>
            <a:cxnSpLocks/>
            <a:stCxn id="91" idx="0"/>
            <a:endCxn id="97" idx="2"/>
          </p:cNvCxnSpPr>
          <p:nvPr/>
        </p:nvCxnSpPr>
        <p:spPr>
          <a:xfrm flipV="1">
            <a:off x="21380450" y="7638144"/>
            <a:ext cx="0" cy="553313"/>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xmlns="" id="{F0ED9635-9C27-4540-BC0B-CE287AB64A99}"/>
              </a:ext>
            </a:extLst>
          </p:cNvPr>
          <p:cNvCxnSpPr>
            <a:cxnSpLocks/>
            <a:stCxn id="80" idx="0"/>
            <a:endCxn id="85" idx="2"/>
          </p:cNvCxnSpPr>
          <p:nvPr/>
        </p:nvCxnSpPr>
        <p:spPr>
          <a:xfrm flipV="1">
            <a:off x="10293350" y="8791260"/>
            <a:ext cx="22225" cy="591747"/>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100" name="Straight Arrow Connector 99">
            <a:extLst>
              <a:ext uri="{FF2B5EF4-FFF2-40B4-BE49-F238E27FC236}">
                <a16:creationId xmlns:a16="http://schemas.microsoft.com/office/drawing/2014/main" xmlns="" id="{DAADBFF9-178A-6F44-86EE-BB2E1C2B56FC}"/>
              </a:ext>
            </a:extLst>
          </p:cNvPr>
          <p:cNvCxnSpPr>
            <a:cxnSpLocks/>
            <a:stCxn id="81" idx="0"/>
            <a:endCxn id="86" idx="2"/>
          </p:cNvCxnSpPr>
          <p:nvPr/>
        </p:nvCxnSpPr>
        <p:spPr>
          <a:xfrm flipV="1">
            <a:off x="13074650" y="8791260"/>
            <a:ext cx="0" cy="591746"/>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xmlns="" id="{8B6495BA-51AA-7A4A-92F6-5A909940956F}"/>
              </a:ext>
            </a:extLst>
          </p:cNvPr>
          <p:cNvCxnSpPr>
            <a:cxnSpLocks/>
            <a:stCxn id="82" idx="0"/>
            <a:endCxn id="87" idx="2"/>
          </p:cNvCxnSpPr>
          <p:nvPr/>
        </p:nvCxnSpPr>
        <p:spPr>
          <a:xfrm flipV="1">
            <a:off x="15779750" y="8786492"/>
            <a:ext cx="15875" cy="596514"/>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xmlns="" id="{887A9E90-D785-6549-8445-541A9946B069}"/>
              </a:ext>
            </a:extLst>
          </p:cNvPr>
          <p:cNvCxnSpPr>
            <a:cxnSpLocks/>
            <a:stCxn id="84" idx="0"/>
            <a:endCxn id="89" idx="2"/>
          </p:cNvCxnSpPr>
          <p:nvPr/>
        </p:nvCxnSpPr>
        <p:spPr>
          <a:xfrm flipV="1">
            <a:off x="18637250" y="8778169"/>
            <a:ext cx="9525" cy="604836"/>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104" name="Straight Arrow Connector 103">
            <a:extLst>
              <a:ext uri="{FF2B5EF4-FFF2-40B4-BE49-F238E27FC236}">
                <a16:creationId xmlns:a16="http://schemas.microsoft.com/office/drawing/2014/main" xmlns="" id="{A35B2FE0-F8B9-CB40-9D73-922BB63B4B4E}"/>
              </a:ext>
            </a:extLst>
          </p:cNvPr>
          <p:cNvCxnSpPr>
            <a:cxnSpLocks/>
            <a:stCxn id="90" idx="0"/>
            <a:endCxn id="91" idx="2"/>
          </p:cNvCxnSpPr>
          <p:nvPr/>
        </p:nvCxnSpPr>
        <p:spPr>
          <a:xfrm flipV="1">
            <a:off x="21380450" y="8786492"/>
            <a:ext cx="0" cy="596513"/>
          </a:xfrm>
          <a:prstGeom prst="straightConnector1">
            <a:avLst/>
          </a:prstGeom>
          <a:noFill/>
          <a:ln w="34925" cap="flat">
            <a:solidFill>
              <a:srgbClr val="000000"/>
            </a:solidFill>
            <a:prstDash val="solid"/>
            <a:miter lim="400000"/>
            <a:tailEnd type="triangle" w="lg" len="med"/>
          </a:ln>
          <a:effectLst/>
          <a:sp3d/>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xmlns="" id="{2CA0CC79-8E8E-9847-A31F-905C76BE2506}"/>
              </a:ext>
            </a:extLst>
          </p:cNvPr>
          <p:cNvSpPr txBox="1"/>
          <p:nvPr/>
        </p:nvSpPr>
        <p:spPr>
          <a:xfrm>
            <a:off x="5513040" y="4411892"/>
            <a:ext cx="210314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lang="en-US" dirty="0"/>
              <a:t>Ex: Sentiment </a:t>
            </a:r>
          </a:p>
          <a:p>
            <a:pPr marL="0" marR="0" indent="0" algn="l" defTabSz="584200" rtl="0" fontAlgn="auto" latinLnBrk="0" hangingPunct="0">
              <a:lnSpc>
                <a:spcPts val="3200"/>
              </a:lnSpc>
              <a:spcBef>
                <a:spcPts val="0"/>
              </a:spcBef>
              <a:spcAft>
                <a:spcPts val="0"/>
              </a:spcAft>
              <a:buClrTx/>
              <a:buSzTx/>
              <a:buFontTx/>
              <a:buNone/>
              <a:tabLst/>
            </a:pPr>
            <a:r>
              <a:rPr lang="en-US" dirty="0"/>
              <a:t>Analysis</a:t>
            </a:r>
          </a:p>
        </p:txBody>
      </p:sp>
    </p:spTree>
    <p:extLst>
      <p:ext uri="{BB962C8B-B14F-4D97-AF65-F5344CB8AC3E}">
        <p14:creationId xmlns:p14="http://schemas.microsoft.com/office/powerpoint/2010/main" val="39582439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C593F7-3D28-4341-9B2C-F0DAA5C09E2B}"/>
              </a:ext>
            </a:extLst>
          </p:cNvPr>
          <p:cNvSpPr>
            <a:spLocks noGrp="1"/>
          </p:cNvSpPr>
          <p:nvPr>
            <p:ph type="body" sz="quarter" idx="13"/>
          </p:nvPr>
        </p:nvSpPr>
        <p:spPr>
          <a:xfrm>
            <a:off x="1231900" y="1343059"/>
            <a:ext cx="17780000" cy="707884"/>
          </a:xfrm>
        </p:spPr>
        <p:txBody>
          <a:bodyPr/>
          <a:lstStyle/>
          <a:p>
            <a:r>
              <a:rPr lang="en-US" dirty="0"/>
              <a:t>ANNs vs RNNs</a:t>
            </a:r>
          </a:p>
        </p:txBody>
      </p:sp>
      <p:sp>
        <p:nvSpPr>
          <p:cNvPr id="4" name="Right Arrow 3">
            <a:extLst>
              <a:ext uri="{FF2B5EF4-FFF2-40B4-BE49-F238E27FC236}">
                <a16:creationId xmlns:a16="http://schemas.microsoft.com/office/drawing/2014/main" xmlns="" id="{9ADE7C22-CB78-F340-BE62-F289D9256F22}"/>
              </a:ext>
            </a:extLst>
          </p:cNvPr>
          <p:cNvSpPr/>
          <p:nvPr/>
        </p:nvSpPr>
        <p:spPr>
          <a:xfrm>
            <a:off x="7950200" y="5775870"/>
            <a:ext cx="2076450" cy="108585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5" name="TextBox 104">
            <a:extLst>
              <a:ext uri="{FF2B5EF4-FFF2-40B4-BE49-F238E27FC236}">
                <a16:creationId xmlns:a16="http://schemas.microsoft.com/office/drawing/2014/main" xmlns="" id="{2CA0CC79-8E8E-9847-A31F-905C76BE2506}"/>
              </a:ext>
            </a:extLst>
          </p:cNvPr>
          <p:cNvSpPr txBox="1"/>
          <p:nvPr/>
        </p:nvSpPr>
        <p:spPr>
          <a:xfrm>
            <a:off x="7799040" y="4888142"/>
            <a:ext cx="291105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ts val="3200"/>
              </a:lnSpc>
              <a:spcBef>
                <a:spcPts val="0"/>
              </a:spcBef>
              <a:spcAft>
                <a:spcPts val="0"/>
              </a:spcAft>
              <a:buClrTx/>
              <a:buSzTx/>
              <a:buFontTx/>
              <a:buNone/>
              <a:tabLst/>
            </a:pPr>
            <a:r>
              <a:rPr lang="en-US" dirty="0"/>
              <a:t>Ex: Translation, </a:t>
            </a:r>
          </a:p>
          <a:p>
            <a:pPr marL="0" marR="0" indent="0" algn="l" defTabSz="584200" rtl="0" fontAlgn="auto" latinLnBrk="0" hangingPunct="0">
              <a:lnSpc>
                <a:spcPts val="3200"/>
              </a:lnSpc>
              <a:spcBef>
                <a:spcPts val="0"/>
              </a:spcBef>
              <a:spcAft>
                <a:spcPts val="0"/>
              </a:spcAft>
              <a:buClrTx/>
              <a:buSzTx/>
              <a:buFontTx/>
              <a:buNone/>
              <a:tabLst/>
            </a:pPr>
            <a:r>
              <a:rPr lang="en-US" dirty="0"/>
              <a:t>automated response</a:t>
            </a:r>
          </a:p>
        </p:txBody>
      </p:sp>
      <p:pic>
        <p:nvPicPr>
          <p:cNvPr id="5" name="Picture 4">
            <a:extLst>
              <a:ext uri="{FF2B5EF4-FFF2-40B4-BE49-F238E27FC236}">
                <a16:creationId xmlns:a16="http://schemas.microsoft.com/office/drawing/2014/main" xmlns="" id="{47FFD693-E81B-B346-B89B-B629BA1AD9DC}"/>
              </a:ext>
            </a:extLst>
          </p:cNvPr>
          <p:cNvPicPr>
            <a:picLocks noChangeAspect="1"/>
          </p:cNvPicPr>
          <p:nvPr/>
        </p:nvPicPr>
        <p:blipFill>
          <a:blip r:embed="rId3"/>
          <a:stretch>
            <a:fillRect/>
          </a:stretch>
        </p:blipFill>
        <p:spPr>
          <a:xfrm>
            <a:off x="410170" y="3032669"/>
            <a:ext cx="6911380" cy="7796961"/>
          </a:xfrm>
          <a:prstGeom prst="rect">
            <a:avLst/>
          </a:prstGeom>
        </p:spPr>
      </p:pic>
      <p:pic>
        <p:nvPicPr>
          <p:cNvPr id="8" name="Picture 7">
            <a:extLst>
              <a:ext uri="{FF2B5EF4-FFF2-40B4-BE49-F238E27FC236}">
                <a16:creationId xmlns:a16="http://schemas.microsoft.com/office/drawing/2014/main" xmlns="" id="{6F4C754E-BC90-694F-81E0-2C145E86A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665" y="7749448"/>
            <a:ext cx="15049597" cy="4514879"/>
          </a:xfrm>
          <a:prstGeom prst="rect">
            <a:avLst/>
          </a:prstGeom>
        </p:spPr>
      </p:pic>
      <p:pic>
        <p:nvPicPr>
          <p:cNvPr id="12" name="Picture 11">
            <a:extLst>
              <a:ext uri="{FF2B5EF4-FFF2-40B4-BE49-F238E27FC236}">
                <a16:creationId xmlns:a16="http://schemas.microsoft.com/office/drawing/2014/main" xmlns="" id="{13D75086-DE3B-E54D-B60B-0A55A9D4A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4073" y="1343059"/>
            <a:ext cx="12661023" cy="4607470"/>
          </a:xfrm>
          <a:prstGeom prst="rect">
            <a:avLst/>
          </a:prstGeom>
        </p:spPr>
      </p:pic>
    </p:spTree>
    <p:extLst>
      <p:ext uri="{BB962C8B-B14F-4D97-AF65-F5344CB8AC3E}">
        <p14:creationId xmlns:p14="http://schemas.microsoft.com/office/powerpoint/2010/main" val="1607105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3A3E41"/>
      </a:dk1>
      <a:lt1>
        <a:srgbClr val="FFFFFF"/>
      </a:lt1>
      <a:dk2>
        <a:srgbClr val="6A7179"/>
      </a:dk2>
      <a:lt2>
        <a:srgbClr val="E8E9EA"/>
      </a:lt2>
      <a:accent1>
        <a:srgbClr val="0080A3"/>
      </a:accent1>
      <a:accent2>
        <a:srgbClr val="D9E3E7"/>
      </a:accent2>
      <a:accent3>
        <a:srgbClr val="059D96"/>
      </a:accent3>
      <a:accent4>
        <a:srgbClr val="FA7127"/>
      </a:accent4>
      <a:accent5>
        <a:srgbClr val="F3DB6C"/>
      </a:accent5>
      <a:accent6>
        <a:srgbClr val="6EE8EF"/>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6A7179"/>
      </a:dk2>
      <a:lt2>
        <a:srgbClr val="E8E9EA"/>
      </a:lt2>
      <a:accent1>
        <a:srgbClr val="0080A3"/>
      </a:accent1>
      <a:accent2>
        <a:srgbClr val="D9E3E7"/>
      </a:accent2>
      <a:accent3>
        <a:srgbClr val="059D96"/>
      </a:accent3>
      <a:accent4>
        <a:srgbClr val="FA7127"/>
      </a:accent4>
      <a:accent5>
        <a:srgbClr val="F3DB6C"/>
      </a:accent5>
      <a:accent6>
        <a:srgbClr val="6EE8EF"/>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ts val="3200"/>
          </a:lnSpc>
          <a:spcBef>
            <a:spcPts val="0"/>
          </a:spcBef>
          <a:spcAft>
            <a:spcPts val="0"/>
          </a:spcAft>
          <a:buClrTx/>
          <a:buSzTx/>
          <a:buFontTx/>
          <a:buNone/>
          <a:tabLst/>
          <a:defRPr kumimoji="0" sz="2400" b="0" i="1" u="none" strike="noStrike" cap="none" spc="0" normalizeH="0" baseline="0">
            <a:ln>
              <a:noFill/>
            </a:ln>
            <a:solidFill>
              <a:srgbClr val="3A3E41"/>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5991</TotalTime>
  <Words>913</Words>
  <Application>Microsoft Macintosh PowerPoint</Application>
  <PresentationFormat>Custom</PresentationFormat>
  <Paragraphs>116</Paragraphs>
  <Slides>29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Gill Sans</vt:lpstr>
      <vt:lpstr>Helvetica</vt:lpstr>
      <vt:lpstr>Helvetica Light</vt:lpstr>
      <vt:lpstr>Helvetica Neue</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Mattie, Heather</cp:lastModifiedBy>
  <cp:revision>45</cp:revision>
  <dcterms:modified xsi:type="dcterms:W3CDTF">2018-04-27T11:32:37Z</dcterms:modified>
</cp:coreProperties>
</file>